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png&amp;ehk=TvZzWr4T7JV5XEmVCXTPKQ&amp;r=0&amp;pid=OfficeInsert" ContentType="image/png"/>
  <Default Extension="png&amp;ehk=j0wprDdwdUHU9ujuAzrCsw&amp;r=0&amp;pid=OfficeInsert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6" r:id="rId3"/>
    <p:sldId id="333" r:id="rId4"/>
    <p:sldId id="334" r:id="rId5"/>
    <p:sldId id="336" r:id="rId6"/>
    <p:sldId id="327" r:id="rId7"/>
    <p:sldId id="324" r:id="rId8"/>
    <p:sldId id="325" r:id="rId9"/>
    <p:sldId id="328" r:id="rId10"/>
    <p:sldId id="342" r:id="rId11"/>
    <p:sldId id="339" r:id="rId12"/>
    <p:sldId id="340" r:id="rId13"/>
    <p:sldId id="341" r:id="rId14"/>
    <p:sldId id="344" r:id="rId15"/>
    <p:sldId id="345" r:id="rId16"/>
    <p:sldId id="346" r:id="rId17"/>
    <p:sldId id="343" r:id="rId18"/>
    <p:sldId id="338" r:id="rId19"/>
    <p:sldId id="335" r:id="rId20"/>
    <p:sldId id="329" r:id="rId21"/>
    <p:sldId id="330" r:id="rId22"/>
    <p:sldId id="331" r:id="rId23"/>
    <p:sldId id="332" r:id="rId24"/>
    <p:sldId id="347" r:id="rId25"/>
    <p:sldId id="348" r:id="rId26"/>
    <p:sldId id="349" r:id="rId27"/>
    <p:sldId id="351" r:id="rId28"/>
    <p:sldId id="353" r:id="rId29"/>
    <p:sldId id="352" r:id="rId30"/>
    <p:sldId id="354" r:id="rId31"/>
    <p:sldId id="355" r:id="rId32"/>
    <p:sldId id="356" r:id="rId33"/>
    <p:sldId id="357" r:id="rId34"/>
    <p:sldId id="358" r:id="rId35"/>
    <p:sldId id="361" r:id="rId36"/>
    <p:sldId id="360" r:id="rId37"/>
    <p:sldId id="350" r:id="rId38"/>
    <p:sldId id="3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&amp;ehk=TvZzWr4T7JV5XEmVCXTPKQ&amp;r=0&amp;pid=OfficeInsert"/><Relationship Id="rId2" Type="http://schemas.openxmlformats.org/officeDocument/2006/relationships/image" Target="../media/image15.jpeg"/><Relationship Id="rId1" Type="http://schemas.openxmlformats.org/officeDocument/2006/relationships/image" Target="../media/image27.png&amp;ehk=j0wprDdwdUHU9ujuAzrCsw&amp;r=0&amp;pid=OfficeInsert"/><Relationship Id="rId5" Type="http://schemas.openxmlformats.org/officeDocument/2006/relationships/image" Target="../media/image23.jpeg"/><Relationship Id="rId4" Type="http://schemas.openxmlformats.org/officeDocument/2006/relationships/hyperlink" Target="http://kemudi.xyz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&amp;ehk=TvZzWr4T7JV5XEmVCXTPKQ&amp;r=0&amp;pid=OfficeInsert"/><Relationship Id="rId2" Type="http://schemas.openxmlformats.org/officeDocument/2006/relationships/image" Target="../media/image15.jpeg"/><Relationship Id="rId1" Type="http://schemas.openxmlformats.org/officeDocument/2006/relationships/image" Target="../media/image27.png&amp;ehk=j0wprDdwdUHU9ujuAzrCsw&amp;r=0&amp;pid=OfficeInsert"/><Relationship Id="rId5" Type="http://schemas.openxmlformats.org/officeDocument/2006/relationships/image" Target="../media/image23.jpeg"/><Relationship Id="rId4" Type="http://schemas.openxmlformats.org/officeDocument/2006/relationships/hyperlink" Target="http://kemudi.xyz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71D513-1829-4C23-B774-B64B96EC8C71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5E07319-069F-483B-8A3F-FA00E8F5C4BF}">
      <dgm:prSet phldrT="[Text]"/>
      <dgm:spPr/>
      <dgm:t>
        <a:bodyPr/>
        <a:lstStyle/>
        <a:p>
          <a:r>
            <a:rPr lang="en-ID" dirty="0" err="1"/>
            <a:t>Petunjuk</a:t>
          </a:r>
          <a:r>
            <a:rPr lang="en-ID" dirty="0"/>
            <a:t> </a:t>
          </a:r>
          <a:r>
            <a:rPr lang="en-ID" dirty="0" err="1"/>
            <a:t>Belajar</a:t>
          </a:r>
          <a:endParaRPr lang="en-ID" dirty="0"/>
        </a:p>
      </dgm:t>
    </dgm:pt>
    <dgm:pt modelId="{69854248-A2DD-43D8-9F5C-DAE1789FBD7F}" type="parTrans" cxnId="{1490EF29-2C80-4E20-8A51-B8B279F3BF41}">
      <dgm:prSet/>
      <dgm:spPr/>
      <dgm:t>
        <a:bodyPr/>
        <a:lstStyle/>
        <a:p>
          <a:endParaRPr lang="en-ID"/>
        </a:p>
      </dgm:t>
    </dgm:pt>
    <dgm:pt modelId="{56AFA357-780F-4493-8F1E-EDD256E16B48}" type="sibTrans" cxnId="{1490EF29-2C80-4E20-8A51-B8B279F3BF41}">
      <dgm:prSet/>
      <dgm:spPr/>
      <dgm:t>
        <a:bodyPr/>
        <a:lstStyle/>
        <a:p>
          <a:endParaRPr lang="en-ID"/>
        </a:p>
      </dgm:t>
    </dgm:pt>
    <dgm:pt modelId="{71BCEB9C-7D21-4251-ABF6-9ECA46E0C022}">
      <dgm:prSet phldrT="[Text]"/>
      <dgm:spPr/>
      <dgm:t>
        <a:bodyPr/>
        <a:lstStyle/>
        <a:p>
          <a:r>
            <a:rPr lang="en-ID" dirty="0" err="1"/>
            <a:t>Petunjuk</a:t>
          </a:r>
          <a:r>
            <a:rPr lang="en-ID" dirty="0"/>
            <a:t> </a:t>
          </a:r>
          <a:r>
            <a:rPr lang="en-ID" dirty="0" err="1"/>
            <a:t>siswa</a:t>
          </a:r>
          <a:r>
            <a:rPr lang="en-ID" dirty="0"/>
            <a:t> </a:t>
          </a:r>
          <a:r>
            <a:rPr lang="en-ID" dirty="0" err="1"/>
            <a:t>belajar</a:t>
          </a:r>
          <a:endParaRPr lang="en-ID" dirty="0"/>
        </a:p>
      </dgm:t>
    </dgm:pt>
    <dgm:pt modelId="{82DFB108-0230-4691-9653-7322477EC5F5}" type="parTrans" cxnId="{350E564F-3C39-4DD9-AFA4-1135463C6805}">
      <dgm:prSet/>
      <dgm:spPr/>
      <dgm:t>
        <a:bodyPr/>
        <a:lstStyle/>
        <a:p>
          <a:endParaRPr lang="en-ID"/>
        </a:p>
      </dgm:t>
    </dgm:pt>
    <dgm:pt modelId="{624413E1-75EB-437C-B3B0-F7A275B02CA4}" type="sibTrans" cxnId="{350E564F-3C39-4DD9-AFA4-1135463C6805}">
      <dgm:prSet/>
      <dgm:spPr/>
      <dgm:t>
        <a:bodyPr/>
        <a:lstStyle/>
        <a:p>
          <a:endParaRPr lang="en-ID"/>
        </a:p>
      </dgm:t>
    </dgm:pt>
    <dgm:pt modelId="{4CC295AE-78B4-4DC0-B4CC-E6ACC37E077F}">
      <dgm:prSet phldrT="[Text]"/>
      <dgm:spPr/>
      <dgm:t>
        <a:bodyPr/>
        <a:lstStyle/>
        <a:p>
          <a:r>
            <a:rPr lang="en-ID" dirty="0" err="1"/>
            <a:t>Petunjuk</a:t>
          </a:r>
          <a:r>
            <a:rPr lang="en-ID" dirty="0"/>
            <a:t> </a:t>
          </a:r>
          <a:r>
            <a:rPr lang="en-ID" dirty="0" err="1"/>
            <a:t>siswa</a:t>
          </a:r>
          <a:r>
            <a:rPr lang="en-ID" dirty="0"/>
            <a:t> </a:t>
          </a:r>
          <a:r>
            <a:rPr lang="en-ID" dirty="0" err="1"/>
            <a:t>memanfaatkan</a:t>
          </a:r>
          <a:r>
            <a:rPr lang="en-ID" dirty="0"/>
            <a:t> </a:t>
          </a:r>
          <a:r>
            <a:rPr lang="en-ID" dirty="0" err="1"/>
            <a:t>modul</a:t>
          </a:r>
          <a:r>
            <a:rPr lang="en-ID" dirty="0"/>
            <a:t> </a:t>
          </a:r>
          <a:r>
            <a:rPr lang="en-ID" dirty="0" err="1"/>
            <a:t>dan</a:t>
          </a:r>
          <a:r>
            <a:rPr lang="en-ID" dirty="0"/>
            <a:t> video</a:t>
          </a:r>
        </a:p>
      </dgm:t>
    </dgm:pt>
    <dgm:pt modelId="{53A567BF-BC3A-43F0-95EE-984541AA72EB}" type="parTrans" cxnId="{8FCC4124-EA53-4572-ACE0-2196F16FAE64}">
      <dgm:prSet/>
      <dgm:spPr/>
      <dgm:t>
        <a:bodyPr/>
        <a:lstStyle/>
        <a:p>
          <a:endParaRPr lang="en-ID"/>
        </a:p>
      </dgm:t>
    </dgm:pt>
    <dgm:pt modelId="{CDA38B27-AD25-4733-AF2D-EDDBEFF63B7C}" type="sibTrans" cxnId="{8FCC4124-EA53-4572-ACE0-2196F16FAE64}">
      <dgm:prSet/>
      <dgm:spPr/>
      <dgm:t>
        <a:bodyPr/>
        <a:lstStyle/>
        <a:p>
          <a:endParaRPr lang="en-ID"/>
        </a:p>
      </dgm:t>
    </dgm:pt>
    <dgm:pt modelId="{7ADFD735-540A-4B3F-A234-5888DF5DA03C}">
      <dgm:prSet phldrT="[Text]"/>
      <dgm:spPr/>
      <dgm:t>
        <a:bodyPr/>
        <a:lstStyle/>
        <a:p>
          <a:r>
            <a:rPr lang="en-ID" dirty="0" err="1"/>
            <a:t>Membuka</a:t>
          </a:r>
          <a:r>
            <a:rPr lang="en-ID" dirty="0"/>
            <a:t> Kelas Maya</a:t>
          </a:r>
        </a:p>
      </dgm:t>
    </dgm:pt>
    <dgm:pt modelId="{AF620980-C5A7-40F1-8DF1-8DA88187B9BC}" type="parTrans" cxnId="{8711FFE3-C875-49FD-8926-FB4BB2F7CA15}">
      <dgm:prSet/>
      <dgm:spPr/>
      <dgm:t>
        <a:bodyPr/>
        <a:lstStyle/>
        <a:p>
          <a:endParaRPr lang="en-ID"/>
        </a:p>
      </dgm:t>
    </dgm:pt>
    <dgm:pt modelId="{C445D595-93D9-4F63-AEB3-0958CA94B553}" type="sibTrans" cxnId="{8711FFE3-C875-49FD-8926-FB4BB2F7CA15}">
      <dgm:prSet/>
      <dgm:spPr/>
      <dgm:t>
        <a:bodyPr/>
        <a:lstStyle/>
        <a:p>
          <a:endParaRPr lang="en-ID"/>
        </a:p>
      </dgm:t>
    </dgm:pt>
    <dgm:pt modelId="{0944BFFC-42C1-4296-AEE3-074E3C317A2A}">
      <dgm:prSet phldrT="[Text]"/>
      <dgm:spPr/>
      <dgm:t>
        <a:bodyPr/>
        <a:lstStyle/>
        <a:p>
          <a:r>
            <a:rPr lang="en-ID" dirty="0" err="1"/>
            <a:t>Meminta</a:t>
          </a:r>
          <a:r>
            <a:rPr lang="en-ID" dirty="0"/>
            <a:t> admin </a:t>
          </a:r>
          <a:r>
            <a:rPr lang="en-ID" dirty="0" err="1"/>
            <a:t>penyelenggara</a:t>
          </a:r>
          <a:r>
            <a:rPr lang="en-ID" dirty="0"/>
            <a:t> </a:t>
          </a:r>
          <a:r>
            <a:rPr lang="en-ID" dirty="0" err="1"/>
            <a:t>untuk</a:t>
          </a:r>
          <a:r>
            <a:rPr lang="en-ID" dirty="0"/>
            <a:t> </a:t>
          </a:r>
          <a:r>
            <a:rPr lang="en-ID" dirty="0" err="1"/>
            <a:t>menyiapkan</a:t>
          </a:r>
          <a:r>
            <a:rPr lang="en-ID" dirty="0"/>
            <a:t> </a:t>
          </a:r>
          <a:r>
            <a:rPr lang="en-ID" dirty="0" err="1"/>
            <a:t>kelas</a:t>
          </a:r>
          <a:r>
            <a:rPr lang="en-ID" dirty="0"/>
            <a:t> </a:t>
          </a:r>
          <a:r>
            <a:rPr lang="en-ID" dirty="0" err="1"/>
            <a:t>maya</a:t>
          </a:r>
          <a:endParaRPr lang="en-ID" dirty="0"/>
        </a:p>
      </dgm:t>
    </dgm:pt>
    <dgm:pt modelId="{DB200C5C-71DE-4099-82C5-DB2934074873}" type="parTrans" cxnId="{7184DB86-A55A-4132-B6AF-A84091B473C4}">
      <dgm:prSet/>
      <dgm:spPr/>
      <dgm:t>
        <a:bodyPr/>
        <a:lstStyle/>
        <a:p>
          <a:endParaRPr lang="en-ID"/>
        </a:p>
      </dgm:t>
    </dgm:pt>
    <dgm:pt modelId="{86A7905D-B255-4493-8DAA-DCDF48679B13}" type="sibTrans" cxnId="{7184DB86-A55A-4132-B6AF-A84091B473C4}">
      <dgm:prSet/>
      <dgm:spPr/>
      <dgm:t>
        <a:bodyPr/>
        <a:lstStyle/>
        <a:p>
          <a:endParaRPr lang="en-ID"/>
        </a:p>
      </dgm:t>
    </dgm:pt>
    <dgm:pt modelId="{ED51427F-1CED-44E3-9570-7F6C7D340E7C}">
      <dgm:prSet phldrT="[Text]" phldr="1"/>
      <dgm:spPr/>
      <dgm:t>
        <a:bodyPr/>
        <a:lstStyle/>
        <a:p>
          <a:endParaRPr lang="en-ID"/>
        </a:p>
      </dgm:t>
    </dgm:pt>
    <dgm:pt modelId="{74C31718-45EF-4260-A314-40319E11485B}" type="parTrans" cxnId="{13EBDF9E-83B0-4089-A8E7-92FCC1866BE7}">
      <dgm:prSet/>
      <dgm:spPr/>
      <dgm:t>
        <a:bodyPr/>
        <a:lstStyle/>
        <a:p>
          <a:endParaRPr lang="en-ID"/>
        </a:p>
      </dgm:t>
    </dgm:pt>
    <dgm:pt modelId="{85373E5D-9249-4FDE-819A-37ABFFD8A5FA}" type="sibTrans" cxnId="{13EBDF9E-83B0-4089-A8E7-92FCC1866BE7}">
      <dgm:prSet/>
      <dgm:spPr/>
      <dgm:t>
        <a:bodyPr/>
        <a:lstStyle/>
        <a:p>
          <a:endParaRPr lang="en-ID"/>
        </a:p>
      </dgm:t>
    </dgm:pt>
    <dgm:pt modelId="{C91A92E1-828B-442B-BE97-8D567BD80EF6}">
      <dgm:prSet phldrT="[Text]"/>
      <dgm:spPr/>
      <dgm:t>
        <a:bodyPr/>
        <a:lstStyle/>
        <a:p>
          <a:r>
            <a:rPr lang="en-ID" dirty="0" err="1"/>
            <a:t>Unggah</a:t>
          </a:r>
          <a:r>
            <a:rPr lang="en-ID" dirty="0"/>
            <a:t> </a:t>
          </a:r>
          <a:r>
            <a:rPr lang="en-ID" dirty="0" err="1"/>
            <a:t>Bahan</a:t>
          </a:r>
          <a:r>
            <a:rPr lang="en-ID" dirty="0"/>
            <a:t> </a:t>
          </a:r>
          <a:r>
            <a:rPr lang="en-ID" dirty="0" err="1"/>
            <a:t>Belajar</a:t>
          </a:r>
          <a:r>
            <a:rPr lang="en-ID" dirty="0"/>
            <a:t> </a:t>
          </a:r>
          <a:r>
            <a:rPr lang="en-ID" dirty="0" err="1"/>
            <a:t>dan</a:t>
          </a:r>
          <a:r>
            <a:rPr lang="en-ID" dirty="0"/>
            <a:t> Media</a:t>
          </a:r>
        </a:p>
      </dgm:t>
    </dgm:pt>
    <dgm:pt modelId="{A6FC28F5-FCF2-4569-935B-E3FCAE672C73}" type="parTrans" cxnId="{05E06E2B-6579-4924-B832-CB7371F0B96A}">
      <dgm:prSet/>
      <dgm:spPr/>
      <dgm:t>
        <a:bodyPr/>
        <a:lstStyle/>
        <a:p>
          <a:endParaRPr lang="en-ID"/>
        </a:p>
      </dgm:t>
    </dgm:pt>
    <dgm:pt modelId="{E7993737-B8F3-495A-8CC3-F1552607A239}" type="sibTrans" cxnId="{05E06E2B-6579-4924-B832-CB7371F0B96A}">
      <dgm:prSet/>
      <dgm:spPr/>
      <dgm:t>
        <a:bodyPr/>
        <a:lstStyle/>
        <a:p>
          <a:endParaRPr lang="en-ID"/>
        </a:p>
      </dgm:t>
    </dgm:pt>
    <dgm:pt modelId="{6B7A2BC4-B8B9-4154-A46A-D5565DDAECD3}">
      <dgm:prSet phldrT="[Text]"/>
      <dgm:spPr/>
      <dgm:t>
        <a:bodyPr/>
        <a:lstStyle/>
        <a:p>
          <a:r>
            <a:rPr lang="en-ID" dirty="0"/>
            <a:t>Modul</a:t>
          </a:r>
        </a:p>
      </dgm:t>
    </dgm:pt>
    <dgm:pt modelId="{10EC73A5-C01F-4EDA-B01C-37937A007EFC}" type="parTrans" cxnId="{25CD0994-935B-4DC3-A006-C8121E6E3EF3}">
      <dgm:prSet/>
      <dgm:spPr/>
      <dgm:t>
        <a:bodyPr/>
        <a:lstStyle/>
        <a:p>
          <a:endParaRPr lang="en-ID"/>
        </a:p>
      </dgm:t>
    </dgm:pt>
    <dgm:pt modelId="{A6E0CD44-295B-4F5B-9333-F662BACBDF21}" type="sibTrans" cxnId="{25CD0994-935B-4DC3-A006-C8121E6E3EF3}">
      <dgm:prSet/>
      <dgm:spPr/>
      <dgm:t>
        <a:bodyPr/>
        <a:lstStyle/>
        <a:p>
          <a:endParaRPr lang="en-ID"/>
        </a:p>
      </dgm:t>
    </dgm:pt>
    <dgm:pt modelId="{CC8D3A4A-E787-470F-8BD7-BAB93D003BA4}">
      <dgm:prSet phldrT="[Text]"/>
      <dgm:spPr/>
      <dgm:t>
        <a:bodyPr/>
        <a:lstStyle/>
        <a:p>
          <a:r>
            <a:rPr lang="en-ID" dirty="0"/>
            <a:t>Video</a:t>
          </a:r>
        </a:p>
      </dgm:t>
    </dgm:pt>
    <dgm:pt modelId="{E25D1BB3-6147-4DBE-9D7C-4E5F3E14BBB0}" type="parTrans" cxnId="{07C4C04A-7681-4972-BEA6-B573A8E46686}">
      <dgm:prSet/>
      <dgm:spPr/>
      <dgm:t>
        <a:bodyPr/>
        <a:lstStyle/>
        <a:p>
          <a:endParaRPr lang="en-ID"/>
        </a:p>
      </dgm:t>
    </dgm:pt>
    <dgm:pt modelId="{5B6132F3-C791-417B-86AB-AD74ED17D36F}" type="sibTrans" cxnId="{07C4C04A-7681-4972-BEA6-B573A8E46686}">
      <dgm:prSet/>
      <dgm:spPr/>
      <dgm:t>
        <a:bodyPr/>
        <a:lstStyle/>
        <a:p>
          <a:endParaRPr lang="en-ID"/>
        </a:p>
      </dgm:t>
    </dgm:pt>
    <dgm:pt modelId="{C98D5DA4-7E14-4A12-B3B6-F57C5F85EB8A}">
      <dgm:prSet phldrT="[Text]"/>
      <dgm:spPr/>
      <dgm:t>
        <a:bodyPr/>
        <a:lstStyle/>
        <a:p>
          <a:r>
            <a:rPr lang="en-ID" dirty="0" err="1"/>
            <a:t>Petunjuk</a:t>
          </a:r>
          <a:r>
            <a:rPr lang="en-ID" dirty="0"/>
            <a:t> </a:t>
          </a:r>
          <a:r>
            <a:rPr lang="en-ID" dirty="0" err="1"/>
            <a:t>siswa</a:t>
          </a:r>
          <a:r>
            <a:rPr lang="en-ID" dirty="0"/>
            <a:t> </a:t>
          </a:r>
          <a:r>
            <a:rPr lang="en-ID" dirty="0" err="1"/>
            <a:t>mengerjakan</a:t>
          </a:r>
          <a:r>
            <a:rPr lang="en-ID" dirty="0"/>
            <a:t> </a:t>
          </a:r>
          <a:r>
            <a:rPr lang="en-ID" dirty="0" err="1"/>
            <a:t>tugas</a:t>
          </a:r>
          <a:endParaRPr lang="en-ID" dirty="0"/>
        </a:p>
      </dgm:t>
    </dgm:pt>
    <dgm:pt modelId="{47158D9C-E6BE-4307-A7FB-701D23C40030}" type="parTrans" cxnId="{1638930D-8733-4902-A520-C93606C87C39}">
      <dgm:prSet/>
      <dgm:spPr/>
      <dgm:t>
        <a:bodyPr/>
        <a:lstStyle/>
        <a:p>
          <a:endParaRPr lang="en-ID"/>
        </a:p>
      </dgm:t>
    </dgm:pt>
    <dgm:pt modelId="{A0A2DBDB-085C-4FE1-B592-34BAB928277B}" type="sibTrans" cxnId="{1638930D-8733-4902-A520-C93606C87C39}">
      <dgm:prSet/>
      <dgm:spPr/>
      <dgm:t>
        <a:bodyPr/>
        <a:lstStyle/>
        <a:p>
          <a:endParaRPr lang="en-ID"/>
        </a:p>
      </dgm:t>
    </dgm:pt>
    <dgm:pt modelId="{2A018803-4B0A-4E2A-A3EF-11E4B99547ED}">
      <dgm:prSet phldrT="[Text]"/>
      <dgm:spPr/>
      <dgm:t>
        <a:bodyPr/>
        <a:lstStyle/>
        <a:p>
          <a:r>
            <a:rPr lang="en-ID" dirty="0" err="1"/>
            <a:t>Topik</a:t>
          </a:r>
          <a:r>
            <a:rPr lang="en-ID" dirty="0"/>
            <a:t> </a:t>
          </a:r>
          <a:r>
            <a:rPr lang="en-ID" dirty="0" err="1"/>
            <a:t>diskusi</a:t>
          </a:r>
          <a:endParaRPr lang="en-ID" dirty="0"/>
        </a:p>
      </dgm:t>
    </dgm:pt>
    <dgm:pt modelId="{C76510D7-E779-41B3-8F69-48E6E20FBC77}" type="parTrans" cxnId="{5E29C1E6-635D-4398-9A2D-6FB216773496}">
      <dgm:prSet/>
      <dgm:spPr/>
      <dgm:t>
        <a:bodyPr/>
        <a:lstStyle/>
        <a:p>
          <a:endParaRPr lang="en-ID"/>
        </a:p>
      </dgm:t>
    </dgm:pt>
    <dgm:pt modelId="{4D1BEEF3-ADE6-49AA-89A0-BD8B239A268D}" type="sibTrans" cxnId="{5E29C1E6-635D-4398-9A2D-6FB216773496}">
      <dgm:prSet/>
      <dgm:spPr/>
      <dgm:t>
        <a:bodyPr/>
        <a:lstStyle/>
        <a:p>
          <a:endParaRPr lang="en-ID"/>
        </a:p>
      </dgm:t>
    </dgm:pt>
    <dgm:pt modelId="{B206C17B-F4FC-49C7-8A54-AB2394D8C396}">
      <dgm:prSet phldrT="[Text]"/>
      <dgm:spPr/>
      <dgm:t>
        <a:bodyPr/>
        <a:lstStyle/>
        <a:p>
          <a:r>
            <a:rPr lang="en-ID" dirty="0" err="1"/>
            <a:t>Tugas</a:t>
          </a:r>
          <a:r>
            <a:rPr lang="en-ID" dirty="0"/>
            <a:t> </a:t>
          </a:r>
          <a:r>
            <a:rPr lang="en-ID" dirty="0" err="1"/>
            <a:t>siswa</a:t>
          </a:r>
          <a:endParaRPr lang="en-ID" dirty="0"/>
        </a:p>
      </dgm:t>
    </dgm:pt>
    <dgm:pt modelId="{9BF1C5E5-3140-45B7-B17F-F3B31027A26D}" type="parTrans" cxnId="{08CDC813-2ECB-4CF3-9E91-16A87ABB3237}">
      <dgm:prSet/>
      <dgm:spPr/>
      <dgm:t>
        <a:bodyPr/>
        <a:lstStyle/>
        <a:p>
          <a:endParaRPr lang="en-ID"/>
        </a:p>
      </dgm:t>
    </dgm:pt>
    <dgm:pt modelId="{8456A9A8-1294-4EFB-BEA7-B9EAC96E94C6}" type="sibTrans" cxnId="{08CDC813-2ECB-4CF3-9E91-16A87ABB3237}">
      <dgm:prSet/>
      <dgm:spPr/>
      <dgm:t>
        <a:bodyPr/>
        <a:lstStyle/>
        <a:p>
          <a:endParaRPr lang="en-ID"/>
        </a:p>
      </dgm:t>
    </dgm:pt>
    <dgm:pt modelId="{50251B82-C6FB-4A2F-B540-CFA1743BF774}">
      <dgm:prSet/>
      <dgm:spPr/>
      <dgm:t>
        <a:bodyPr/>
        <a:lstStyle/>
        <a:p>
          <a:r>
            <a:rPr lang="en-ID" dirty="0" err="1"/>
            <a:t>Membuat</a:t>
          </a:r>
          <a:r>
            <a:rPr lang="en-ID" dirty="0"/>
            <a:t> </a:t>
          </a:r>
          <a:r>
            <a:rPr lang="en-ID" dirty="0" err="1"/>
            <a:t>dan</a:t>
          </a:r>
          <a:r>
            <a:rPr lang="en-ID" dirty="0"/>
            <a:t> </a:t>
          </a:r>
          <a:r>
            <a:rPr lang="en-ID" dirty="0" err="1"/>
            <a:t>unggah</a:t>
          </a:r>
          <a:r>
            <a:rPr lang="en-ID" dirty="0"/>
            <a:t> </a:t>
          </a:r>
          <a:r>
            <a:rPr lang="en-ID" dirty="0" err="1"/>
            <a:t>soal</a:t>
          </a:r>
          <a:r>
            <a:rPr lang="en-ID" dirty="0"/>
            <a:t> </a:t>
          </a:r>
          <a:r>
            <a:rPr lang="en-ID" dirty="0" err="1"/>
            <a:t>ujian</a:t>
          </a:r>
          <a:endParaRPr lang="en-ID" dirty="0"/>
        </a:p>
      </dgm:t>
    </dgm:pt>
    <dgm:pt modelId="{D56BEA12-95D8-4449-B8C9-555E68E56968}" type="parTrans" cxnId="{A13035A0-4056-4BE2-80E0-F0BC178EA69B}">
      <dgm:prSet/>
      <dgm:spPr/>
      <dgm:t>
        <a:bodyPr/>
        <a:lstStyle/>
        <a:p>
          <a:endParaRPr lang="en-ID"/>
        </a:p>
      </dgm:t>
    </dgm:pt>
    <dgm:pt modelId="{1B387552-D19F-41F4-ABEC-4C200AB1A0A6}" type="sibTrans" cxnId="{A13035A0-4056-4BE2-80E0-F0BC178EA69B}">
      <dgm:prSet/>
      <dgm:spPr/>
      <dgm:t>
        <a:bodyPr/>
        <a:lstStyle/>
        <a:p>
          <a:endParaRPr lang="en-ID"/>
        </a:p>
      </dgm:t>
    </dgm:pt>
    <dgm:pt modelId="{FB740CC8-E82A-4A7D-AEE7-66570DFCE33E}" type="pres">
      <dgm:prSet presAssocID="{4471D513-1829-4C23-B774-B64B96EC8C71}" presName="Name0" presStyleCnt="0">
        <dgm:presLayoutVars>
          <dgm:dir/>
          <dgm:resizeHandles val="exact"/>
        </dgm:presLayoutVars>
      </dgm:prSet>
      <dgm:spPr/>
    </dgm:pt>
    <dgm:pt modelId="{6D5C2E87-728B-42D6-A5F2-A38A22C418D6}" type="pres">
      <dgm:prSet presAssocID="{B5E07319-069F-483B-8A3F-FA00E8F5C4BF}" presName="composite" presStyleCnt="0"/>
      <dgm:spPr/>
    </dgm:pt>
    <dgm:pt modelId="{78479086-8F8B-4DE4-8261-F3291527AA7F}" type="pres">
      <dgm:prSet presAssocID="{B5E07319-069F-483B-8A3F-FA00E8F5C4BF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31758B5E-6AE4-4320-8D33-27D02E860E48}" type="pres">
      <dgm:prSet presAssocID="{B5E07319-069F-483B-8A3F-FA00E8F5C4BF}" presName="txNode" presStyleLbl="node1" presStyleIdx="0" presStyleCnt="4">
        <dgm:presLayoutVars>
          <dgm:bulletEnabled val="1"/>
        </dgm:presLayoutVars>
      </dgm:prSet>
      <dgm:spPr/>
    </dgm:pt>
    <dgm:pt modelId="{49278A77-51CE-406E-BAA6-1FCD10DAEE54}" type="pres">
      <dgm:prSet presAssocID="{56AFA357-780F-4493-8F1E-EDD256E16B48}" presName="sibTrans" presStyleLbl="sibTrans2D1" presStyleIdx="0" presStyleCnt="3"/>
      <dgm:spPr/>
    </dgm:pt>
    <dgm:pt modelId="{111D61DA-9DBB-4303-A460-76DB06FEC52C}" type="pres">
      <dgm:prSet presAssocID="{56AFA357-780F-4493-8F1E-EDD256E16B48}" presName="connTx" presStyleLbl="sibTrans2D1" presStyleIdx="0" presStyleCnt="3"/>
      <dgm:spPr/>
    </dgm:pt>
    <dgm:pt modelId="{A00374AE-B112-4F46-8F76-13A8C970ACF7}" type="pres">
      <dgm:prSet presAssocID="{7ADFD735-540A-4B3F-A234-5888DF5DA03C}" presName="composite" presStyleCnt="0"/>
      <dgm:spPr/>
    </dgm:pt>
    <dgm:pt modelId="{53934D9E-A71A-4B1E-B7F9-47649B85792C}" type="pres">
      <dgm:prSet presAssocID="{7ADFD735-540A-4B3F-A234-5888DF5DA03C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553A113E-2606-41DC-B835-98A6956905BB}" type="pres">
      <dgm:prSet presAssocID="{7ADFD735-540A-4B3F-A234-5888DF5DA03C}" presName="txNode" presStyleLbl="node1" presStyleIdx="1" presStyleCnt="4">
        <dgm:presLayoutVars>
          <dgm:bulletEnabled val="1"/>
        </dgm:presLayoutVars>
      </dgm:prSet>
      <dgm:spPr/>
    </dgm:pt>
    <dgm:pt modelId="{7A9A5953-5C4E-44B7-ACDC-890DFD0D2EB6}" type="pres">
      <dgm:prSet presAssocID="{C445D595-93D9-4F63-AEB3-0958CA94B553}" presName="sibTrans" presStyleLbl="sibTrans2D1" presStyleIdx="1" presStyleCnt="3"/>
      <dgm:spPr/>
    </dgm:pt>
    <dgm:pt modelId="{0FE0F69E-7DF0-4CD6-A63A-C2E4A93B07AB}" type="pres">
      <dgm:prSet presAssocID="{C445D595-93D9-4F63-AEB3-0958CA94B553}" presName="connTx" presStyleLbl="sibTrans2D1" presStyleIdx="1" presStyleCnt="3"/>
      <dgm:spPr/>
    </dgm:pt>
    <dgm:pt modelId="{45E86301-5230-43B3-8D43-F0E6772CC4B7}" type="pres">
      <dgm:prSet presAssocID="{C91A92E1-828B-442B-BE97-8D567BD80EF6}" presName="composite" presStyleCnt="0"/>
      <dgm:spPr/>
    </dgm:pt>
    <dgm:pt modelId="{143A6B90-D71A-4B99-AF8C-0F3A662C4310}" type="pres">
      <dgm:prSet presAssocID="{C91A92E1-828B-442B-BE97-8D567BD80EF6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630B9403-5D19-4EC0-A64A-B727D0FB5852}" type="pres">
      <dgm:prSet presAssocID="{C91A92E1-828B-442B-BE97-8D567BD80EF6}" presName="txNode" presStyleLbl="node1" presStyleIdx="2" presStyleCnt="4">
        <dgm:presLayoutVars>
          <dgm:bulletEnabled val="1"/>
        </dgm:presLayoutVars>
      </dgm:prSet>
      <dgm:spPr/>
    </dgm:pt>
    <dgm:pt modelId="{E86C674F-8586-400A-9DE3-1F32A55FBBDC}" type="pres">
      <dgm:prSet presAssocID="{E7993737-B8F3-495A-8CC3-F1552607A239}" presName="sibTrans" presStyleLbl="sibTrans2D1" presStyleIdx="2" presStyleCnt="3"/>
      <dgm:spPr/>
    </dgm:pt>
    <dgm:pt modelId="{C01DE697-6408-4CB6-83EF-224EFAE9D4DD}" type="pres">
      <dgm:prSet presAssocID="{E7993737-B8F3-495A-8CC3-F1552607A239}" presName="connTx" presStyleLbl="sibTrans2D1" presStyleIdx="2" presStyleCnt="3"/>
      <dgm:spPr/>
    </dgm:pt>
    <dgm:pt modelId="{3A449455-37F1-4E9A-9320-5D6623246C41}" type="pres">
      <dgm:prSet presAssocID="{50251B82-C6FB-4A2F-B540-CFA1743BF774}" presName="composite" presStyleCnt="0"/>
      <dgm:spPr/>
    </dgm:pt>
    <dgm:pt modelId="{A8A316C1-6409-489F-BE16-C828284847CF}" type="pres">
      <dgm:prSet presAssocID="{50251B82-C6FB-4A2F-B540-CFA1743BF774}" presName="imagSh" presStyleLbl="b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81EC5962-32D8-4143-B36A-7F14C87E0FF5}" type="pres">
      <dgm:prSet presAssocID="{50251B82-C6FB-4A2F-B540-CFA1743BF774}" presName="txNode" presStyleLbl="node1" presStyleIdx="3" presStyleCnt="4">
        <dgm:presLayoutVars>
          <dgm:bulletEnabled val="1"/>
        </dgm:presLayoutVars>
      </dgm:prSet>
      <dgm:spPr/>
    </dgm:pt>
  </dgm:ptLst>
  <dgm:cxnLst>
    <dgm:cxn modelId="{C9C7A201-563A-4D8E-B3FB-D4BFE0A56AFA}" type="presOf" srcId="{B206C17B-F4FC-49C7-8A54-AB2394D8C396}" destId="{630B9403-5D19-4EC0-A64A-B727D0FB5852}" srcOrd="0" destOrd="4" presId="urn:microsoft.com/office/officeart/2005/8/layout/hProcess10"/>
    <dgm:cxn modelId="{1638930D-8733-4902-A520-C93606C87C39}" srcId="{B5E07319-069F-483B-8A3F-FA00E8F5C4BF}" destId="{C98D5DA4-7E14-4A12-B3B6-F57C5F85EB8A}" srcOrd="2" destOrd="0" parTransId="{47158D9C-E6BE-4307-A7FB-701D23C40030}" sibTransId="{A0A2DBDB-085C-4FE1-B592-34BAB928277B}"/>
    <dgm:cxn modelId="{08CDC813-2ECB-4CF3-9E91-16A87ABB3237}" srcId="{C91A92E1-828B-442B-BE97-8D567BD80EF6}" destId="{B206C17B-F4FC-49C7-8A54-AB2394D8C396}" srcOrd="3" destOrd="0" parTransId="{9BF1C5E5-3140-45B7-B17F-F3B31027A26D}" sibTransId="{8456A9A8-1294-4EFB-BEA7-B9EAC96E94C6}"/>
    <dgm:cxn modelId="{A9338214-1ACF-45D7-8353-F9761776C0E2}" type="presOf" srcId="{C445D595-93D9-4F63-AEB3-0958CA94B553}" destId="{0FE0F69E-7DF0-4CD6-A63A-C2E4A93B07AB}" srcOrd="1" destOrd="0" presId="urn:microsoft.com/office/officeart/2005/8/layout/hProcess10"/>
    <dgm:cxn modelId="{03FA691F-54B7-4A12-ADA1-19CEFCEEE48C}" type="presOf" srcId="{E7993737-B8F3-495A-8CC3-F1552607A239}" destId="{C01DE697-6408-4CB6-83EF-224EFAE9D4DD}" srcOrd="1" destOrd="0" presId="urn:microsoft.com/office/officeart/2005/8/layout/hProcess10"/>
    <dgm:cxn modelId="{44446A22-AD97-4148-96EE-D8FE729B6882}" type="presOf" srcId="{7ADFD735-540A-4B3F-A234-5888DF5DA03C}" destId="{553A113E-2606-41DC-B835-98A6956905BB}" srcOrd="0" destOrd="0" presId="urn:microsoft.com/office/officeart/2005/8/layout/hProcess10"/>
    <dgm:cxn modelId="{8FCC4124-EA53-4572-ACE0-2196F16FAE64}" srcId="{B5E07319-069F-483B-8A3F-FA00E8F5C4BF}" destId="{4CC295AE-78B4-4DC0-B4CC-E6ACC37E077F}" srcOrd="1" destOrd="0" parTransId="{53A567BF-BC3A-43F0-95EE-984541AA72EB}" sibTransId="{CDA38B27-AD25-4733-AF2D-EDDBEFF63B7C}"/>
    <dgm:cxn modelId="{1490EF29-2C80-4E20-8A51-B8B279F3BF41}" srcId="{4471D513-1829-4C23-B774-B64B96EC8C71}" destId="{B5E07319-069F-483B-8A3F-FA00E8F5C4BF}" srcOrd="0" destOrd="0" parTransId="{69854248-A2DD-43D8-9F5C-DAE1789FBD7F}" sibTransId="{56AFA357-780F-4493-8F1E-EDD256E16B48}"/>
    <dgm:cxn modelId="{05E06E2B-6579-4924-B832-CB7371F0B96A}" srcId="{4471D513-1829-4C23-B774-B64B96EC8C71}" destId="{C91A92E1-828B-442B-BE97-8D567BD80EF6}" srcOrd="2" destOrd="0" parTransId="{A6FC28F5-FCF2-4569-935B-E3FCAE672C73}" sibTransId="{E7993737-B8F3-495A-8CC3-F1552607A239}"/>
    <dgm:cxn modelId="{176D9535-3E41-4427-A117-CF0F4071F001}" type="presOf" srcId="{4471D513-1829-4C23-B774-B64B96EC8C71}" destId="{FB740CC8-E82A-4A7D-AEE7-66570DFCE33E}" srcOrd="0" destOrd="0" presId="urn:microsoft.com/office/officeart/2005/8/layout/hProcess10"/>
    <dgm:cxn modelId="{1BA3BB3F-28D5-4F71-8422-F460814624FB}" type="presOf" srcId="{0944BFFC-42C1-4296-AEE3-074E3C317A2A}" destId="{553A113E-2606-41DC-B835-98A6956905BB}" srcOrd="0" destOrd="1" presId="urn:microsoft.com/office/officeart/2005/8/layout/hProcess10"/>
    <dgm:cxn modelId="{18B28A43-A22A-4ED8-8033-E774A0EAC0EB}" type="presOf" srcId="{2A018803-4B0A-4E2A-A3EF-11E4B99547ED}" destId="{630B9403-5D19-4EC0-A64A-B727D0FB5852}" srcOrd="0" destOrd="3" presId="urn:microsoft.com/office/officeart/2005/8/layout/hProcess10"/>
    <dgm:cxn modelId="{84A88C44-C39F-463E-ADB0-35466A255D5D}" type="presOf" srcId="{C445D595-93D9-4F63-AEB3-0958CA94B553}" destId="{7A9A5953-5C4E-44B7-ACDC-890DFD0D2EB6}" srcOrd="0" destOrd="0" presId="urn:microsoft.com/office/officeart/2005/8/layout/hProcess10"/>
    <dgm:cxn modelId="{07C4C04A-7681-4972-BEA6-B573A8E46686}" srcId="{C91A92E1-828B-442B-BE97-8D567BD80EF6}" destId="{CC8D3A4A-E787-470F-8BD7-BAB93D003BA4}" srcOrd="1" destOrd="0" parTransId="{E25D1BB3-6147-4DBE-9D7C-4E5F3E14BBB0}" sibTransId="{5B6132F3-C791-417B-86AB-AD74ED17D36F}"/>
    <dgm:cxn modelId="{350E564F-3C39-4DD9-AFA4-1135463C6805}" srcId="{B5E07319-069F-483B-8A3F-FA00E8F5C4BF}" destId="{71BCEB9C-7D21-4251-ABF6-9ECA46E0C022}" srcOrd="0" destOrd="0" parTransId="{82DFB108-0230-4691-9653-7322477EC5F5}" sibTransId="{624413E1-75EB-437C-B3B0-F7A275B02CA4}"/>
    <dgm:cxn modelId="{68AFBA52-2608-41C3-83F1-764D65370C9A}" type="presOf" srcId="{50251B82-C6FB-4A2F-B540-CFA1743BF774}" destId="{81EC5962-32D8-4143-B36A-7F14C87E0FF5}" srcOrd="0" destOrd="0" presId="urn:microsoft.com/office/officeart/2005/8/layout/hProcess10"/>
    <dgm:cxn modelId="{C4D04875-0AE0-44D8-B0B8-B118D3AF9102}" type="presOf" srcId="{56AFA357-780F-4493-8F1E-EDD256E16B48}" destId="{49278A77-51CE-406E-BAA6-1FCD10DAEE54}" srcOrd="0" destOrd="0" presId="urn:microsoft.com/office/officeart/2005/8/layout/hProcess10"/>
    <dgm:cxn modelId="{6099745A-B2B4-492D-BA06-E17CFD8B2AAF}" type="presOf" srcId="{4CC295AE-78B4-4DC0-B4CC-E6ACC37E077F}" destId="{31758B5E-6AE4-4320-8D33-27D02E860E48}" srcOrd="0" destOrd="2" presId="urn:microsoft.com/office/officeart/2005/8/layout/hProcess10"/>
    <dgm:cxn modelId="{4820617E-F19E-451A-8B76-DF38E44A9570}" type="presOf" srcId="{CC8D3A4A-E787-470F-8BD7-BAB93D003BA4}" destId="{630B9403-5D19-4EC0-A64A-B727D0FB5852}" srcOrd="0" destOrd="2" presId="urn:microsoft.com/office/officeart/2005/8/layout/hProcess10"/>
    <dgm:cxn modelId="{7184DB86-A55A-4132-B6AF-A84091B473C4}" srcId="{7ADFD735-540A-4B3F-A234-5888DF5DA03C}" destId="{0944BFFC-42C1-4296-AEE3-074E3C317A2A}" srcOrd="0" destOrd="0" parTransId="{DB200C5C-71DE-4099-82C5-DB2934074873}" sibTransId="{86A7905D-B255-4493-8DAA-DCDF48679B13}"/>
    <dgm:cxn modelId="{1847B093-C208-4ABD-BA50-4205C1B8481A}" type="presOf" srcId="{56AFA357-780F-4493-8F1E-EDD256E16B48}" destId="{111D61DA-9DBB-4303-A460-76DB06FEC52C}" srcOrd="1" destOrd="0" presId="urn:microsoft.com/office/officeart/2005/8/layout/hProcess10"/>
    <dgm:cxn modelId="{25CD0994-935B-4DC3-A006-C8121E6E3EF3}" srcId="{C91A92E1-828B-442B-BE97-8D567BD80EF6}" destId="{6B7A2BC4-B8B9-4154-A46A-D5565DDAECD3}" srcOrd="0" destOrd="0" parTransId="{10EC73A5-C01F-4EDA-B01C-37937A007EFC}" sibTransId="{A6E0CD44-295B-4F5B-9333-F662BACBDF21}"/>
    <dgm:cxn modelId="{54D3589C-0728-4DB8-BDB7-055ED5CB98ED}" type="presOf" srcId="{71BCEB9C-7D21-4251-ABF6-9ECA46E0C022}" destId="{31758B5E-6AE4-4320-8D33-27D02E860E48}" srcOrd="0" destOrd="1" presId="urn:microsoft.com/office/officeart/2005/8/layout/hProcess10"/>
    <dgm:cxn modelId="{69C19F9C-EF74-4D2B-B82D-CFFCB4A8D524}" type="presOf" srcId="{C91A92E1-828B-442B-BE97-8D567BD80EF6}" destId="{630B9403-5D19-4EC0-A64A-B727D0FB5852}" srcOrd="0" destOrd="0" presId="urn:microsoft.com/office/officeart/2005/8/layout/hProcess10"/>
    <dgm:cxn modelId="{13EBDF9E-83B0-4089-A8E7-92FCC1866BE7}" srcId="{7ADFD735-540A-4B3F-A234-5888DF5DA03C}" destId="{ED51427F-1CED-44E3-9570-7F6C7D340E7C}" srcOrd="1" destOrd="0" parTransId="{74C31718-45EF-4260-A314-40319E11485B}" sibTransId="{85373E5D-9249-4FDE-819A-37ABFFD8A5FA}"/>
    <dgm:cxn modelId="{A13035A0-4056-4BE2-80E0-F0BC178EA69B}" srcId="{4471D513-1829-4C23-B774-B64B96EC8C71}" destId="{50251B82-C6FB-4A2F-B540-CFA1743BF774}" srcOrd="3" destOrd="0" parTransId="{D56BEA12-95D8-4449-B8C9-555E68E56968}" sibTransId="{1B387552-D19F-41F4-ABEC-4C200AB1A0A6}"/>
    <dgm:cxn modelId="{ECF123AE-7D82-4133-966D-8BE78A558EE0}" type="presOf" srcId="{E7993737-B8F3-495A-8CC3-F1552607A239}" destId="{E86C674F-8586-400A-9DE3-1F32A55FBBDC}" srcOrd="0" destOrd="0" presId="urn:microsoft.com/office/officeart/2005/8/layout/hProcess10"/>
    <dgm:cxn modelId="{33BACCD5-462F-4F7E-934E-2023B2DA57EB}" type="presOf" srcId="{ED51427F-1CED-44E3-9570-7F6C7D340E7C}" destId="{553A113E-2606-41DC-B835-98A6956905BB}" srcOrd="0" destOrd="2" presId="urn:microsoft.com/office/officeart/2005/8/layout/hProcess10"/>
    <dgm:cxn modelId="{EF3C09DD-7DB7-48B7-BE4B-0990835E3C4E}" type="presOf" srcId="{B5E07319-069F-483B-8A3F-FA00E8F5C4BF}" destId="{31758B5E-6AE4-4320-8D33-27D02E860E48}" srcOrd="0" destOrd="0" presId="urn:microsoft.com/office/officeart/2005/8/layout/hProcess10"/>
    <dgm:cxn modelId="{8711FFE3-C875-49FD-8926-FB4BB2F7CA15}" srcId="{4471D513-1829-4C23-B774-B64B96EC8C71}" destId="{7ADFD735-540A-4B3F-A234-5888DF5DA03C}" srcOrd="1" destOrd="0" parTransId="{AF620980-C5A7-40F1-8DF1-8DA88187B9BC}" sibTransId="{C445D595-93D9-4F63-AEB3-0958CA94B553}"/>
    <dgm:cxn modelId="{5E29C1E6-635D-4398-9A2D-6FB216773496}" srcId="{C91A92E1-828B-442B-BE97-8D567BD80EF6}" destId="{2A018803-4B0A-4E2A-A3EF-11E4B99547ED}" srcOrd="2" destOrd="0" parTransId="{C76510D7-E779-41B3-8F69-48E6E20FBC77}" sibTransId="{4D1BEEF3-ADE6-49AA-89A0-BD8B239A268D}"/>
    <dgm:cxn modelId="{6734FAEB-705B-4268-A6AE-8F41999ACD94}" type="presOf" srcId="{6B7A2BC4-B8B9-4154-A46A-D5565DDAECD3}" destId="{630B9403-5D19-4EC0-A64A-B727D0FB5852}" srcOrd="0" destOrd="1" presId="urn:microsoft.com/office/officeart/2005/8/layout/hProcess10"/>
    <dgm:cxn modelId="{55DFB8FD-5ECF-454D-B6B8-A83BA3902D2A}" type="presOf" srcId="{C98D5DA4-7E14-4A12-B3B6-F57C5F85EB8A}" destId="{31758B5E-6AE4-4320-8D33-27D02E860E48}" srcOrd="0" destOrd="3" presId="urn:microsoft.com/office/officeart/2005/8/layout/hProcess10"/>
    <dgm:cxn modelId="{91C22AA0-E100-4B24-86AA-E41496069522}" type="presParOf" srcId="{FB740CC8-E82A-4A7D-AEE7-66570DFCE33E}" destId="{6D5C2E87-728B-42D6-A5F2-A38A22C418D6}" srcOrd="0" destOrd="0" presId="urn:microsoft.com/office/officeart/2005/8/layout/hProcess10"/>
    <dgm:cxn modelId="{DB7E9783-41D6-4C8B-8F99-42BDF540243D}" type="presParOf" srcId="{6D5C2E87-728B-42D6-A5F2-A38A22C418D6}" destId="{78479086-8F8B-4DE4-8261-F3291527AA7F}" srcOrd="0" destOrd="0" presId="urn:microsoft.com/office/officeart/2005/8/layout/hProcess10"/>
    <dgm:cxn modelId="{814B0BC6-8400-4F91-9F70-603D9978F02D}" type="presParOf" srcId="{6D5C2E87-728B-42D6-A5F2-A38A22C418D6}" destId="{31758B5E-6AE4-4320-8D33-27D02E860E48}" srcOrd="1" destOrd="0" presId="urn:microsoft.com/office/officeart/2005/8/layout/hProcess10"/>
    <dgm:cxn modelId="{3D729DEC-CB27-4517-8B19-48552E2CBF91}" type="presParOf" srcId="{FB740CC8-E82A-4A7D-AEE7-66570DFCE33E}" destId="{49278A77-51CE-406E-BAA6-1FCD10DAEE54}" srcOrd="1" destOrd="0" presId="urn:microsoft.com/office/officeart/2005/8/layout/hProcess10"/>
    <dgm:cxn modelId="{EA165D22-60A4-4624-A85F-169F97A538E3}" type="presParOf" srcId="{49278A77-51CE-406E-BAA6-1FCD10DAEE54}" destId="{111D61DA-9DBB-4303-A460-76DB06FEC52C}" srcOrd="0" destOrd="0" presId="urn:microsoft.com/office/officeart/2005/8/layout/hProcess10"/>
    <dgm:cxn modelId="{BB2C761A-8CD9-4BC8-B74A-97BE009B1D0F}" type="presParOf" srcId="{FB740CC8-E82A-4A7D-AEE7-66570DFCE33E}" destId="{A00374AE-B112-4F46-8F76-13A8C970ACF7}" srcOrd="2" destOrd="0" presId="urn:microsoft.com/office/officeart/2005/8/layout/hProcess10"/>
    <dgm:cxn modelId="{C19F3D60-0DFE-48B2-A552-36B3623C7460}" type="presParOf" srcId="{A00374AE-B112-4F46-8F76-13A8C970ACF7}" destId="{53934D9E-A71A-4B1E-B7F9-47649B85792C}" srcOrd="0" destOrd="0" presId="urn:microsoft.com/office/officeart/2005/8/layout/hProcess10"/>
    <dgm:cxn modelId="{5A34C5F0-CF76-4A19-9252-1950A42C63E4}" type="presParOf" srcId="{A00374AE-B112-4F46-8F76-13A8C970ACF7}" destId="{553A113E-2606-41DC-B835-98A6956905BB}" srcOrd="1" destOrd="0" presId="urn:microsoft.com/office/officeart/2005/8/layout/hProcess10"/>
    <dgm:cxn modelId="{F078EFC8-5984-475C-9D73-7923D2D7A9F9}" type="presParOf" srcId="{FB740CC8-E82A-4A7D-AEE7-66570DFCE33E}" destId="{7A9A5953-5C4E-44B7-ACDC-890DFD0D2EB6}" srcOrd="3" destOrd="0" presId="urn:microsoft.com/office/officeart/2005/8/layout/hProcess10"/>
    <dgm:cxn modelId="{12A853FD-D2EE-4342-93EF-11A6907100C7}" type="presParOf" srcId="{7A9A5953-5C4E-44B7-ACDC-890DFD0D2EB6}" destId="{0FE0F69E-7DF0-4CD6-A63A-C2E4A93B07AB}" srcOrd="0" destOrd="0" presId="urn:microsoft.com/office/officeart/2005/8/layout/hProcess10"/>
    <dgm:cxn modelId="{F6F434D1-AF41-48CA-9C26-975EFABBECE1}" type="presParOf" srcId="{FB740CC8-E82A-4A7D-AEE7-66570DFCE33E}" destId="{45E86301-5230-43B3-8D43-F0E6772CC4B7}" srcOrd="4" destOrd="0" presId="urn:microsoft.com/office/officeart/2005/8/layout/hProcess10"/>
    <dgm:cxn modelId="{BA8AC0D9-2F3A-462E-94EF-846B71389503}" type="presParOf" srcId="{45E86301-5230-43B3-8D43-F0E6772CC4B7}" destId="{143A6B90-D71A-4B99-AF8C-0F3A662C4310}" srcOrd="0" destOrd="0" presId="urn:microsoft.com/office/officeart/2005/8/layout/hProcess10"/>
    <dgm:cxn modelId="{F3915CA2-0F38-4B8D-941B-70C4C84A3D0A}" type="presParOf" srcId="{45E86301-5230-43B3-8D43-F0E6772CC4B7}" destId="{630B9403-5D19-4EC0-A64A-B727D0FB5852}" srcOrd="1" destOrd="0" presId="urn:microsoft.com/office/officeart/2005/8/layout/hProcess10"/>
    <dgm:cxn modelId="{C7DBE25B-9D34-4B28-9526-CFCCF258022F}" type="presParOf" srcId="{FB740CC8-E82A-4A7D-AEE7-66570DFCE33E}" destId="{E86C674F-8586-400A-9DE3-1F32A55FBBDC}" srcOrd="5" destOrd="0" presId="urn:microsoft.com/office/officeart/2005/8/layout/hProcess10"/>
    <dgm:cxn modelId="{2409E73B-DE3B-413B-8514-D9C586F10DE9}" type="presParOf" srcId="{E86C674F-8586-400A-9DE3-1F32A55FBBDC}" destId="{C01DE697-6408-4CB6-83EF-224EFAE9D4DD}" srcOrd="0" destOrd="0" presId="urn:microsoft.com/office/officeart/2005/8/layout/hProcess10"/>
    <dgm:cxn modelId="{22ABEA29-25D4-45F8-A134-406CF3A4AE24}" type="presParOf" srcId="{FB740CC8-E82A-4A7D-AEE7-66570DFCE33E}" destId="{3A449455-37F1-4E9A-9320-5D6623246C41}" srcOrd="6" destOrd="0" presId="urn:microsoft.com/office/officeart/2005/8/layout/hProcess10"/>
    <dgm:cxn modelId="{81FF3A11-7A97-4D24-B678-C3215FB3B9E9}" type="presParOf" srcId="{3A449455-37F1-4E9A-9320-5D6623246C41}" destId="{A8A316C1-6409-489F-BE16-C828284847CF}" srcOrd="0" destOrd="0" presId="urn:microsoft.com/office/officeart/2005/8/layout/hProcess10"/>
    <dgm:cxn modelId="{1BAAFE10-0206-451B-8389-FE1530C66094}" type="presParOf" srcId="{3A449455-37F1-4E9A-9320-5D6623246C41}" destId="{81EC5962-32D8-4143-B36A-7F14C87E0FF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79086-8F8B-4DE4-8261-F3291527AA7F}">
      <dsp:nvSpPr>
        <dsp:cNvPr id="0" name=""/>
        <dsp:cNvSpPr/>
      </dsp:nvSpPr>
      <dsp:spPr>
        <a:xfrm>
          <a:off x="1504" y="1048958"/>
          <a:ext cx="1959105" cy="19591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58B5E-6AE4-4320-8D33-27D02E860E48}">
      <dsp:nvSpPr>
        <dsp:cNvPr id="0" name=""/>
        <dsp:cNvSpPr/>
      </dsp:nvSpPr>
      <dsp:spPr>
        <a:xfrm>
          <a:off x="320428" y="2224421"/>
          <a:ext cx="1959105" cy="1959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 err="1"/>
            <a:t>Petunjuk</a:t>
          </a:r>
          <a:r>
            <a:rPr lang="en-ID" sz="1700" kern="1200" dirty="0"/>
            <a:t> </a:t>
          </a:r>
          <a:r>
            <a:rPr lang="en-ID" sz="1700" kern="1200" dirty="0" err="1"/>
            <a:t>Belajar</a:t>
          </a:r>
          <a:endParaRPr lang="en-ID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300" kern="1200" dirty="0" err="1"/>
            <a:t>Petunjuk</a:t>
          </a:r>
          <a:r>
            <a:rPr lang="en-ID" sz="1300" kern="1200" dirty="0"/>
            <a:t> </a:t>
          </a:r>
          <a:r>
            <a:rPr lang="en-ID" sz="1300" kern="1200" dirty="0" err="1"/>
            <a:t>siswa</a:t>
          </a:r>
          <a:r>
            <a:rPr lang="en-ID" sz="1300" kern="1200" dirty="0"/>
            <a:t> </a:t>
          </a:r>
          <a:r>
            <a:rPr lang="en-ID" sz="1300" kern="1200" dirty="0" err="1"/>
            <a:t>belajar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300" kern="1200" dirty="0" err="1"/>
            <a:t>Petunjuk</a:t>
          </a:r>
          <a:r>
            <a:rPr lang="en-ID" sz="1300" kern="1200" dirty="0"/>
            <a:t> </a:t>
          </a:r>
          <a:r>
            <a:rPr lang="en-ID" sz="1300" kern="1200" dirty="0" err="1"/>
            <a:t>siswa</a:t>
          </a:r>
          <a:r>
            <a:rPr lang="en-ID" sz="1300" kern="1200" dirty="0"/>
            <a:t> </a:t>
          </a:r>
          <a:r>
            <a:rPr lang="en-ID" sz="1300" kern="1200" dirty="0" err="1"/>
            <a:t>memanfaatkan</a:t>
          </a:r>
          <a:r>
            <a:rPr lang="en-ID" sz="1300" kern="1200" dirty="0"/>
            <a:t> </a:t>
          </a:r>
          <a:r>
            <a:rPr lang="en-ID" sz="1300" kern="1200" dirty="0" err="1"/>
            <a:t>modul</a:t>
          </a:r>
          <a:r>
            <a:rPr lang="en-ID" sz="1300" kern="1200" dirty="0"/>
            <a:t> </a:t>
          </a:r>
          <a:r>
            <a:rPr lang="en-ID" sz="1300" kern="1200" dirty="0" err="1"/>
            <a:t>dan</a:t>
          </a:r>
          <a:r>
            <a:rPr lang="en-ID" sz="1300" kern="1200" dirty="0"/>
            <a:t> video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300" kern="1200" dirty="0" err="1"/>
            <a:t>Petunjuk</a:t>
          </a:r>
          <a:r>
            <a:rPr lang="en-ID" sz="1300" kern="1200" dirty="0"/>
            <a:t> </a:t>
          </a:r>
          <a:r>
            <a:rPr lang="en-ID" sz="1300" kern="1200" dirty="0" err="1"/>
            <a:t>siswa</a:t>
          </a:r>
          <a:r>
            <a:rPr lang="en-ID" sz="1300" kern="1200" dirty="0"/>
            <a:t> </a:t>
          </a:r>
          <a:r>
            <a:rPr lang="en-ID" sz="1300" kern="1200" dirty="0" err="1"/>
            <a:t>mengerjakan</a:t>
          </a:r>
          <a:r>
            <a:rPr lang="en-ID" sz="1300" kern="1200" dirty="0"/>
            <a:t> </a:t>
          </a:r>
          <a:r>
            <a:rPr lang="en-ID" sz="1300" kern="1200" dirty="0" err="1"/>
            <a:t>tugas</a:t>
          </a:r>
          <a:endParaRPr lang="en-ID" sz="1300" kern="1200" dirty="0"/>
        </a:p>
      </dsp:txBody>
      <dsp:txXfrm>
        <a:off x="377808" y="2281801"/>
        <a:ext cx="1844345" cy="1844345"/>
      </dsp:txXfrm>
    </dsp:sp>
    <dsp:sp modelId="{49278A77-51CE-406E-BAA6-1FCD10DAEE54}">
      <dsp:nvSpPr>
        <dsp:cNvPr id="0" name=""/>
        <dsp:cNvSpPr/>
      </dsp:nvSpPr>
      <dsp:spPr>
        <a:xfrm>
          <a:off x="2337976" y="1793138"/>
          <a:ext cx="377366" cy="470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/>
        </a:p>
      </dsp:txBody>
      <dsp:txXfrm>
        <a:off x="2337976" y="1887287"/>
        <a:ext cx="264156" cy="282447"/>
      </dsp:txXfrm>
    </dsp:sp>
    <dsp:sp modelId="{53934D9E-A71A-4B1E-B7F9-47649B85792C}">
      <dsp:nvSpPr>
        <dsp:cNvPr id="0" name=""/>
        <dsp:cNvSpPr/>
      </dsp:nvSpPr>
      <dsp:spPr>
        <a:xfrm>
          <a:off x="3038801" y="1048958"/>
          <a:ext cx="1959105" cy="19591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A113E-2606-41DC-B835-98A6956905BB}">
      <dsp:nvSpPr>
        <dsp:cNvPr id="0" name=""/>
        <dsp:cNvSpPr/>
      </dsp:nvSpPr>
      <dsp:spPr>
        <a:xfrm>
          <a:off x="3357725" y="2224421"/>
          <a:ext cx="1959105" cy="1959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 err="1"/>
            <a:t>Membuka</a:t>
          </a:r>
          <a:r>
            <a:rPr lang="en-ID" sz="1700" kern="1200" dirty="0"/>
            <a:t> Kelas Maya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300" kern="1200" dirty="0" err="1"/>
            <a:t>Meminta</a:t>
          </a:r>
          <a:r>
            <a:rPr lang="en-ID" sz="1300" kern="1200" dirty="0"/>
            <a:t> admin </a:t>
          </a:r>
          <a:r>
            <a:rPr lang="en-ID" sz="1300" kern="1200" dirty="0" err="1"/>
            <a:t>penyelenggara</a:t>
          </a:r>
          <a:r>
            <a:rPr lang="en-ID" sz="1300" kern="1200" dirty="0"/>
            <a:t> </a:t>
          </a:r>
          <a:r>
            <a:rPr lang="en-ID" sz="1300" kern="1200" dirty="0" err="1"/>
            <a:t>untuk</a:t>
          </a:r>
          <a:r>
            <a:rPr lang="en-ID" sz="1300" kern="1200" dirty="0"/>
            <a:t> </a:t>
          </a:r>
          <a:r>
            <a:rPr lang="en-ID" sz="1300" kern="1200" dirty="0" err="1"/>
            <a:t>menyiapkan</a:t>
          </a:r>
          <a:r>
            <a:rPr lang="en-ID" sz="1300" kern="1200" dirty="0"/>
            <a:t> </a:t>
          </a:r>
          <a:r>
            <a:rPr lang="en-ID" sz="1300" kern="1200" dirty="0" err="1"/>
            <a:t>kelas</a:t>
          </a:r>
          <a:r>
            <a:rPr lang="en-ID" sz="1300" kern="1200" dirty="0"/>
            <a:t> </a:t>
          </a:r>
          <a:r>
            <a:rPr lang="en-ID" sz="1300" kern="1200" dirty="0" err="1"/>
            <a:t>maya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D" sz="1300" kern="1200"/>
        </a:p>
      </dsp:txBody>
      <dsp:txXfrm>
        <a:off x="3415105" y="2281801"/>
        <a:ext cx="1844345" cy="1844345"/>
      </dsp:txXfrm>
    </dsp:sp>
    <dsp:sp modelId="{7A9A5953-5C4E-44B7-ACDC-890DFD0D2EB6}">
      <dsp:nvSpPr>
        <dsp:cNvPr id="0" name=""/>
        <dsp:cNvSpPr/>
      </dsp:nvSpPr>
      <dsp:spPr>
        <a:xfrm>
          <a:off x="5375273" y="1793138"/>
          <a:ext cx="377366" cy="470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/>
        </a:p>
      </dsp:txBody>
      <dsp:txXfrm>
        <a:off x="5375273" y="1887287"/>
        <a:ext cx="264156" cy="282447"/>
      </dsp:txXfrm>
    </dsp:sp>
    <dsp:sp modelId="{143A6B90-D71A-4B99-AF8C-0F3A662C4310}">
      <dsp:nvSpPr>
        <dsp:cNvPr id="0" name=""/>
        <dsp:cNvSpPr/>
      </dsp:nvSpPr>
      <dsp:spPr>
        <a:xfrm>
          <a:off x="6076098" y="1048958"/>
          <a:ext cx="1959105" cy="19591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B9403-5D19-4EC0-A64A-B727D0FB5852}">
      <dsp:nvSpPr>
        <dsp:cNvPr id="0" name=""/>
        <dsp:cNvSpPr/>
      </dsp:nvSpPr>
      <dsp:spPr>
        <a:xfrm>
          <a:off x="6395022" y="2224421"/>
          <a:ext cx="1959105" cy="1959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 err="1"/>
            <a:t>Unggah</a:t>
          </a:r>
          <a:r>
            <a:rPr lang="en-ID" sz="1700" kern="1200" dirty="0"/>
            <a:t> </a:t>
          </a:r>
          <a:r>
            <a:rPr lang="en-ID" sz="1700" kern="1200" dirty="0" err="1"/>
            <a:t>Bahan</a:t>
          </a:r>
          <a:r>
            <a:rPr lang="en-ID" sz="1700" kern="1200" dirty="0"/>
            <a:t> </a:t>
          </a:r>
          <a:r>
            <a:rPr lang="en-ID" sz="1700" kern="1200" dirty="0" err="1"/>
            <a:t>Belajar</a:t>
          </a:r>
          <a:r>
            <a:rPr lang="en-ID" sz="1700" kern="1200" dirty="0"/>
            <a:t> </a:t>
          </a:r>
          <a:r>
            <a:rPr lang="en-ID" sz="1700" kern="1200" dirty="0" err="1"/>
            <a:t>dan</a:t>
          </a:r>
          <a:r>
            <a:rPr lang="en-ID" sz="1700" kern="1200" dirty="0"/>
            <a:t> Media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300" kern="1200" dirty="0"/>
            <a:t>Modul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300" kern="1200" dirty="0"/>
            <a:t>Video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300" kern="1200" dirty="0" err="1"/>
            <a:t>Topik</a:t>
          </a:r>
          <a:r>
            <a:rPr lang="en-ID" sz="1300" kern="1200" dirty="0"/>
            <a:t> </a:t>
          </a:r>
          <a:r>
            <a:rPr lang="en-ID" sz="1300" kern="1200" dirty="0" err="1"/>
            <a:t>diskusi</a:t>
          </a:r>
          <a:endParaRPr lang="en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300" kern="1200" dirty="0" err="1"/>
            <a:t>Tugas</a:t>
          </a:r>
          <a:r>
            <a:rPr lang="en-ID" sz="1300" kern="1200" dirty="0"/>
            <a:t> </a:t>
          </a:r>
          <a:r>
            <a:rPr lang="en-ID" sz="1300" kern="1200" dirty="0" err="1"/>
            <a:t>siswa</a:t>
          </a:r>
          <a:endParaRPr lang="en-ID" sz="1300" kern="1200" dirty="0"/>
        </a:p>
      </dsp:txBody>
      <dsp:txXfrm>
        <a:off x="6452402" y="2281801"/>
        <a:ext cx="1844345" cy="1844345"/>
      </dsp:txXfrm>
    </dsp:sp>
    <dsp:sp modelId="{E86C674F-8586-400A-9DE3-1F32A55FBBDC}">
      <dsp:nvSpPr>
        <dsp:cNvPr id="0" name=""/>
        <dsp:cNvSpPr/>
      </dsp:nvSpPr>
      <dsp:spPr>
        <a:xfrm>
          <a:off x="8412570" y="1793138"/>
          <a:ext cx="377366" cy="470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/>
        </a:p>
      </dsp:txBody>
      <dsp:txXfrm>
        <a:off x="8412570" y="1887287"/>
        <a:ext cx="264156" cy="282447"/>
      </dsp:txXfrm>
    </dsp:sp>
    <dsp:sp modelId="{A8A316C1-6409-489F-BE16-C828284847CF}">
      <dsp:nvSpPr>
        <dsp:cNvPr id="0" name=""/>
        <dsp:cNvSpPr/>
      </dsp:nvSpPr>
      <dsp:spPr>
        <a:xfrm>
          <a:off x="9113394" y="1048958"/>
          <a:ext cx="1959105" cy="19591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C5962-32D8-4143-B36A-7F14C87E0FF5}">
      <dsp:nvSpPr>
        <dsp:cNvPr id="0" name=""/>
        <dsp:cNvSpPr/>
      </dsp:nvSpPr>
      <dsp:spPr>
        <a:xfrm>
          <a:off x="9432318" y="2224421"/>
          <a:ext cx="1959105" cy="1959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700" kern="1200" dirty="0" err="1"/>
            <a:t>Membuat</a:t>
          </a:r>
          <a:r>
            <a:rPr lang="en-ID" sz="1700" kern="1200" dirty="0"/>
            <a:t> </a:t>
          </a:r>
          <a:r>
            <a:rPr lang="en-ID" sz="1700" kern="1200" dirty="0" err="1"/>
            <a:t>dan</a:t>
          </a:r>
          <a:r>
            <a:rPr lang="en-ID" sz="1700" kern="1200" dirty="0"/>
            <a:t> </a:t>
          </a:r>
          <a:r>
            <a:rPr lang="en-ID" sz="1700" kern="1200" dirty="0" err="1"/>
            <a:t>unggah</a:t>
          </a:r>
          <a:r>
            <a:rPr lang="en-ID" sz="1700" kern="1200" dirty="0"/>
            <a:t> </a:t>
          </a:r>
          <a:r>
            <a:rPr lang="en-ID" sz="1700" kern="1200" dirty="0" err="1"/>
            <a:t>soal</a:t>
          </a:r>
          <a:r>
            <a:rPr lang="en-ID" sz="1700" kern="1200" dirty="0"/>
            <a:t> </a:t>
          </a:r>
          <a:r>
            <a:rPr lang="en-ID" sz="1700" kern="1200" dirty="0" err="1"/>
            <a:t>ujian</a:t>
          </a:r>
          <a:endParaRPr lang="en-ID" sz="1700" kern="1200" dirty="0"/>
        </a:p>
      </dsp:txBody>
      <dsp:txXfrm>
        <a:off x="9489698" y="2281801"/>
        <a:ext cx="1844345" cy="1844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93DE-FDAB-4667-ABDE-588468C4D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C1AF4-3D84-493A-A98D-E85B61C7D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E4EC8-0CAC-4EAC-A5F3-78C36696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24A60-823B-474C-AB4E-A8B0155A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77621-12CA-4219-98D1-9A951D88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083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202F-9F58-4EAC-9742-00283C3D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06BFF-8DE7-481F-A3E3-D8F6B99CC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DC283-F767-4053-A883-0716E0D2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A0666-2CF2-4FAA-AC7A-F7A7D1BC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0787D-4E40-4F1B-95D4-B63AEFCB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573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468B70-ACB9-40D4-9A34-380EF7D5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76996-CD4E-49BC-A53B-AB85DF67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4DADC-8EA5-4230-A8BE-104F55442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A46-DF18-48D4-B04C-FC2BD154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1ECC1-074A-4751-9A77-7D805226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118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- Fac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82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56" tIns="51577" rIns="103156" bIns="51577" rtlCol="0" anchor="ctr"/>
          <a:lstStyle/>
          <a:p>
            <a:pPr marL="0" marR="0" lvl="0" indent="0" algn="ctr" defTabSz="515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36000" y="189000"/>
            <a:ext cx="11520000" cy="64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03156" tIns="51577" rIns="103156" bIns="51577" rtlCol="0" anchor="ctr"/>
          <a:lstStyle/>
          <a:p>
            <a:pPr marL="0" marR="0" lvl="0" indent="0" algn="ctr" defTabSz="515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3" tIns="45717" rIns="91433" bIns="45717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457135">
              <a:defRPr/>
            </a:pPr>
            <a:fld id="{D450A26D-96BB-436A-85E2-A9CDB9CC62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35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13C29-EBAD-409C-9CF7-9CC5F21113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29" y="1503279"/>
            <a:ext cx="10994571" cy="48005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484A2B-E69A-4D1A-B19B-A64563ED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880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AB1E-75A6-4E86-817E-FBD72D45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7CAA8-D315-4259-A252-C7BA3625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3B564-010C-4783-8E02-41306B97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4498E-8B1D-469D-8463-97A5416D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9C13-9A4E-48A6-844D-7BFFF228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3972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3850-CD26-4B39-87A2-AFCB2646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5C22F-B59C-432A-B5EA-BD6EDF253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6BD7E-C388-4962-A0DA-E99D110E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073C-2898-43B1-BB23-FC71ED23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123C-EBA3-4A4F-9799-A3629434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709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1D29-AD21-4BC2-A647-9EFEE29D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497E-0C34-4041-9F40-B9BD2D778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06216-54BB-4CF8-8A9A-959788049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BF895-C9E6-41F3-9DFA-600B620F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1B045-5137-4A12-BDF3-BA3526D9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36A3A-968F-468E-8C19-B26FB6F2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015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EF88-2E7F-46C4-AA5A-E23FDB66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64C2F-72FC-4495-9F48-7FD233D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62C7E-EF9F-4ED6-B471-2556E6628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99B8A4-EBF5-4949-AA5E-A2B90719E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FF4A-DF4C-4FA9-B8AC-0BEB40182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3E7676-A988-4FCF-B86F-9F87443A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CF518C-3D15-47A5-BDBC-A015DB3B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0EED0-DBB5-489E-802F-29D89C91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790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D98F-2341-4416-B228-E8F042B2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CDE122-10B4-47A6-A79D-8A104210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90C77-CCAE-4721-8206-152DCFB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9AD8-C488-482B-A2B5-C77AD287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369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52397-46D4-4A55-9456-6A3F7FD4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54E1A-E437-453C-B26D-11121824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6F678-1BCD-4C85-B156-6BB51245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622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0D85-E89A-4BE9-AE8A-10C0BC9D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981D-38B3-4E6B-9194-3C3536AE2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7B697-65AE-4AA8-BBE6-A372D2EC7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C4A5D-B9C7-44EC-BE86-57AA9455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3F19C-4DDC-4C80-9A91-3FFF387F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70309-6E9C-4EF2-A6B6-65B69B0E8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661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EAE-5D9E-4E46-A79D-67F1B593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435C6-49EE-4F02-84B1-E8606E16F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210FC-CD0A-4001-9CD8-530535077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A58CF-A783-43F3-84A7-3200F878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C8F59-990D-4F5F-AA1E-8183A093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E36C5-F429-4BCC-9B23-CA3F3131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537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308DD-F7CE-40F6-BB5F-AE67A1EF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7CBF3-2C41-4509-8D3B-1692DA86E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290F-A9DD-4D98-95DF-542033266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F68B8-45DC-4290-849A-8406474AA2E8}" type="datetimeFigureOut">
              <a:rPr lang="en-ID" smtClean="0"/>
              <a:t>26/04/2018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27375-48BC-4308-80D4-65C6CACF5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FCFD3-B91A-41CD-96AC-F547FCDC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D1B04-6A81-4E0C-8F8E-2122E9679FA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312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CYjITrLWd6E&amp;t=440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sri.nurhayati@kemdikbud.go.id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elajar.kemdikbud.go.id/KelasMaya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elajar.kemdikbud.go.id/KelasMay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FFE31D-5A4F-4862-94FD-95B80FA01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" y="33466"/>
            <a:ext cx="5711146" cy="3251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7BB593-1EF1-4818-94B0-648C7289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1488"/>
            <a:ext cx="6329018" cy="3602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CF1219-3368-4A66-A186-8FE851F8C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926" y="1540164"/>
            <a:ext cx="6470073" cy="3106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9442FF-EAD5-493D-9E1F-C7C441D172EF}"/>
              </a:ext>
            </a:extLst>
          </p:cNvPr>
          <p:cNvSpPr/>
          <p:nvPr/>
        </p:nvSpPr>
        <p:spPr>
          <a:xfrm>
            <a:off x="5721925" y="3255962"/>
            <a:ext cx="6470075" cy="3602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>
                <a:latin typeface="Articulate" panose="02000503040000020004" pitchFamily="2" charset="0"/>
              </a:rPr>
              <a:t>PEMANFAATAN KELAS MAYA </a:t>
            </a:r>
          </a:p>
          <a:p>
            <a:pPr algn="ctr"/>
            <a:r>
              <a:rPr lang="en-ID" sz="3600" b="1" dirty="0">
                <a:latin typeface="Articulate" panose="02000503040000020004" pitchFamily="2" charset="0"/>
              </a:rPr>
              <a:t>UNTUK </a:t>
            </a:r>
          </a:p>
          <a:p>
            <a:pPr algn="ctr"/>
            <a:r>
              <a:rPr lang="en-ID" sz="3600" b="1" dirty="0">
                <a:latin typeface="Articulate" panose="02000503040000020004" pitchFamily="2" charset="0"/>
              </a:rPr>
              <a:t>PROGRAM REMEDIAL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07BA5-EB2D-405D-AD68-9ABBCFC1C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906" y="144371"/>
            <a:ext cx="3937408" cy="885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F2BB7-46EC-4678-878A-335221013CC5}"/>
              </a:ext>
            </a:extLst>
          </p:cNvPr>
          <p:cNvSpPr txBox="1"/>
          <p:nvPr/>
        </p:nvSpPr>
        <p:spPr>
          <a:xfrm>
            <a:off x="6096000" y="1038787"/>
            <a:ext cx="5684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spc="-150" dirty="0">
                <a:solidFill>
                  <a:srgbClr val="7A150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http://belajar.kemdikbud.go.id/kelasmay</a:t>
            </a:r>
            <a:r>
              <a:rPr lang="en-ID" sz="2000" b="1" spc="-150" dirty="0">
                <a:solidFill>
                  <a:srgbClr val="7A150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en-US" sz="2000" b="1" spc="-150" dirty="0">
              <a:solidFill>
                <a:srgbClr val="7A150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29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3F6AE-3618-4F11-BBDF-2A46CC810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" y="369971"/>
            <a:ext cx="10876547" cy="61180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5544DF-2DC3-449B-B30B-2A52B7227569}"/>
              </a:ext>
            </a:extLst>
          </p:cNvPr>
          <p:cNvGrpSpPr/>
          <p:nvPr/>
        </p:nvGrpSpPr>
        <p:grpSpPr>
          <a:xfrm>
            <a:off x="6913413" y="3852768"/>
            <a:ext cx="4620860" cy="2635261"/>
            <a:chOff x="6023811" y="3870529"/>
            <a:chExt cx="4620860" cy="26352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D8839C-E943-4F7B-A97F-A74F1467E311}"/>
                </a:ext>
              </a:extLst>
            </p:cNvPr>
            <p:cNvSpPr/>
            <p:nvPr/>
          </p:nvSpPr>
          <p:spPr>
            <a:xfrm>
              <a:off x="6072672" y="3922295"/>
              <a:ext cx="4571999" cy="2368398"/>
            </a:xfrm>
            <a:prstGeom prst="rect">
              <a:avLst/>
            </a:prstGeom>
            <a:solidFill>
              <a:srgbClr val="C00000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62CD36-EA54-40D1-BD40-1950F76BD8FF}"/>
                </a:ext>
              </a:extLst>
            </p:cNvPr>
            <p:cNvSpPr/>
            <p:nvPr/>
          </p:nvSpPr>
          <p:spPr>
            <a:xfrm>
              <a:off x="6072671" y="4566666"/>
              <a:ext cx="4571997" cy="1939124"/>
            </a:xfrm>
            <a:prstGeom prst="rect">
              <a:avLst/>
            </a:prstGeom>
            <a:solidFill>
              <a:srgbClr val="0070C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BC207-F667-4D65-A865-A58A13620DA9}"/>
                </a:ext>
              </a:extLst>
            </p:cNvPr>
            <p:cNvSpPr txBox="1"/>
            <p:nvPr/>
          </p:nvSpPr>
          <p:spPr>
            <a:xfrm>
              <a:off x="6023811" y="3870529"/>
              <a:ext cx="2287516" cy="119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7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6CEA83-E9F9-470D-87E2-513E56B44C32}"/>
                </a:ext>
              </a:extLst>
            </p:cNvPr>
            <p:cNvSpPr txBox="1"/>
            <p:nvPr/>
          </p:nvSpPr>
          <p:spPr>
            <a:xfrm>
              <a:off x="6023811" y="4270167"/>
              <a:ext cx="4102630" cy="792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ID" sz="36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Alur</a:t>
              </a:r>
              <a:endParaRPr lang="id-ID" sz="3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>
                <a:lnSpc>
                  <a:spcPts val="2700"/>
                </a:lnSpc>
              </a:pPr>
              <a:r>
                <a:rPr lang="en-ID" sz="33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Penyelenggaraan</a:t>
              </a:r>
              <a:endParaRPr lang="id-ID" sz="3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20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89A72D-E498-44FA-8502-89720395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65125"/>
            <a:ext cx="3471339" cy="1325563"/>
          </a:xfrm>
        </p:spPr>
        <p:txBody>
          <a:bodyPr/>
          <a:lstStyle/>
          <a:p>
            <a:r>
              <a:rPr lang="en-ID" dirty="0" err="1"/>
              <a:t>Penyelenggara</a:t>
            </a:r>
            <a:br>
              <a:rPr lang="en-ID" dirty="0"/>
            </a:br>
            <a:r>
              <a:rPr lang="en-ID" dirty="0"/>
              <a:t>(</a:t>
            </a:r>
            <a:r>
              <a:rPr lang="en-ID" dirty="0" err="1"/>
              <a:t>Sekolah</a:t>
            </a:r>
            <a:r>
              <a:rPr lang="en-ID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00B8FC-A99C-4AC3-9491-BFC63AD29F1F}"/>
              </a:ext>
            </a:extLst>
          </p:cNvPr>
          <p:cNvGrpSpPr/>
          <p:nvPr/>
        </p:nvGrpSpPr>
        <p:grpSpPr>
          <a:xfrm>
            <a:off x="3769295" y="277094"/>
            <a:ext cx="6302960" cy="6256263"/>
            <a:chOff x="4201841" y="1709530"/>
            <a:chExt cx="4006856" cy="420093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A92FDEF-DCC3-48C2-826B-A7B34EA3ED57}"/>
                </a:ext>
              </a:extLst>
            </p:cNvPr>
            <p:cNvSpPr/>
            <p:nvPr/>
          </p:nvSpPr>
          <p:spPr>
            <a:xfrm>
              <a:off x="5343795" y="3064753"/>
              <a:ext cx="1722547" cy="1490073"/>
            </a:xfrm>
            <a:custGeom>
              <a:avLst/>
              <a:gdLst>
                <a:gd name="connsiteX0" fmla="*/ 0 w 1722547"/>
                <a:gd name="connsiteY0" fmla="*/ 745037 h 1490073"/>
                <a:gd name="connsiteX1" fmla="*/ 425714 w 1722547"/>
                <a:gd name="connsiteY1" fmla="*/ 0 h 1490073"/>
                <a:gd name="connsiteX2" fmla="*/ 1296833 w 1722547"/>
                <a:gd name="connsiteY2" fmla="*/ 0 h 1490073"/>
                <a:gd name="connsiteX3" fmla="*/ 1722547 w 1722547"/>
                <a:gd name="connsiteY3" fmla="*/ 745037 h 1490073"/>
                <a:gd name="connsiteX4" fmla="*/ 1296833 w 1722547"/>
                <a:gd name="connsiteY4" fmla="*/ 1490073 h 1490073"/>
                <a:gd name="connsiteX5" fmla="*/ 425714 w 1722547"/>
                <a:gd name="connsiteY5" fmla="*/ 1490073 h 1490073"/>
                <a:gd name="connsiteX6" fmla="*/ 0 w 1722547"/>
                <a:gd name="connsiteY6" fmla="*/ 745037 h 149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2547" h="1490073">
                  <a:moveTo>
                    <a:pt x="0" y="745037"/>
                  </a:moveTo>
                  <a:lnTo>
                    <a:pt x="425714" y="0"/>
                  </a:lnTo>
                  <a:lnTo>
                    <a:pt x="1296833" y="0"/>
                  </a:lnTo>
                  <a:lnTo>
                    <a:pt x="1722547" y="745037"/>
                  </a:lnTo>
                  <a:lnTo>
                    <a:pt x="1296833" y="1490073"/>
                  </a:lnTo>
                  <a:lnTo>
                    <a:pt x="425714" y="1490073"/>
                  </a:lnTo>
                  <a:lnTo>
                    <a:pt x="0" y="745037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3230" tIns="264706" rIns="303230" bIns="26470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Penyelenggara</a:t>
              </a:r>
              <a:endParaRPr lang="en-US" sz="1400" kern="1200" dirty="0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E5D31FBA-B324-40A1-9AEF-B293C0917B02}"/>
                </a:ext>
              </a:extLst>
            </p:cNvPr>
            <p:cNvSpPr/>
            <p:nvPr/>
          </p:nvSpPr>
          <p:spPr>
            <a:xfrm>
              <a:off x="6422441" y="2351853"/>
              <a:ext cx="649912" cy="559985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24FF46D-CBE5-4EF7-9EB2-5455AC191BFC}"/>
                </a:ext>
              </a:extLst>
            </p:cNvPr>
            <p:cNvSpPr/>
            <p:nvPr/>
          </p:nvSpPr>
          <p:spPr>
            <a:xfrm>
              <a:off x="5502466" y="1709530"/>
              <a:ext cx="1411615" cy="1221213"/>
            </a:xfrm>
            <a:custGeom>
              <a:avLst/>
              <a:gdLst>
                <a:gd name="connsiteX0" fmla="*/ 0 w 1411615"/>
                <a:gd name="connsiteY0" fmla="*/ 610607 h 1221213"/>
                <a:gd name="connsiteX1" fmla="*/ 348901 w 1411615"/>
                <a:gd name="connsiteY1" fmla="*/ 0 h 1221213"/>
                <a:gd name="connsiteX2" fmla="*/ 1062714 w 1411615"/>
                <a:gd name="connsiteY2" fmla="*/ 0 h 1221213"/>
                <a:gd name="connsiteX3" fmla="*/ 1411615 w 1411615"/>
                <a:gd name="connsiteY3" fmla="*/ 610607 h 1221213"/>
                <a:gd name="connsiteX4" fmla="*/ 1062714 w 1411615"/>
                <a:gd name="connsiteY4" fmla="*/ 1221213 h 1221213"/>
                <a:gd name="connsiteX5" fmla="*/ 348901 w 1411615"/>
                <a:gd name="connsiteY5" fmla="*/ 1221213 h 1221213"/>
                <a:gd name="connsiteX6" fmla="*/ 0 w 1411615"/>
                <a:gd name="connsiteY6" fmla="*/ 610607 h 122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615" h="1221213">
                  <a:moveTo>
                    <a:pt x="0" y="610607"/>
                  </a:moveTo>
                  <a:lnTo>
                    <a:pt x="348901" y="0"/>
                  </a:lnTo>
                  <a:lnTo>
                    <a:pt x="1062714" y="0"/>
                  </a:lnTo>
                  <a:lnTo>
                    <a:pt x="1411615" y="610607"/>
                  </a:lnTo>
                  <a:lnTo>
                    <a:pt x="1062714" y="1221213"/>
                  </a:lnTo>
                  <a:lnTo>
                    <a:pt x="348901" y="1221213"/>
                  </a:lnTo>
                  <a:lnTo>
                    <a:pt x="0" y="610607"/>
                  </a:ln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905" tIns="216351" rIns="247905" bIns="21635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Sekolah</a:t>
              </a:r>
              <a:r>
                <a:rPr lang="en-US" sz="1100" kern="1200" dirty="0"/>
                <a:t> (admin) </a:t>
              </a:r>
              <a:r>
                <a:rPr lang="en-US" sz="1100" kern="1200" dirty="0" err="1"/>
                <a:t>daftar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sebagai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penyelenggara</a:t>
              </a:r>
              <a:endParaRPr lang="en-US" sz="1100" kern="1200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9DE54E11-C911-4437-A0FF-27381BBA478D}"/>
                </a:ext>
              </a:extLst>
            </p:cNvPr>
            <p:cNvSpPr/>
            <p:nvPr/>
          </p:nvSpPr>
          <p:spPr>
            <a:xfrm>
              <a:off x="7180939" y="3398727"/>
              <a:ext cx="649912" cy="559985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E6EBAE9-BAAC-464D-ACFD-F7A936606ADE}"/>
                </a:ext>
              </a:extLst>
            </p:cNvPr>
            <p:cNvSpPr/>
            <p:nvPr/>
          </p:nvSpPr>
          <p:spPr>
            <a:xfrm>
              <a:off x="6797082" y="2460658"/>
              <a:ext cx="1411615" cy="1221213"/>
            </a:xfrm>
            <a:custGeom>
              <a:avLst/>
              <a:gdLst>
                <a:gd name="connsiteX0" fmla="*/ 0 w 1411615"/>
                <a:gd name="connsiteY0" fmla="*/ 610607 h 1221213"/>
                <a:gd name="connsiteX1" fmla="*/ 348901 w 1411615"/>
                <a:gd name="connsiteY1" fmla="*/ 0 h 1221213"/>
                <a:gd name="connsiteX2" fmla="*/ 1062714 w 1411615"/>
                <a:gd name="connsiteY2" fmla="*/ 0 h 1221213"/>
                <a:gd name="connsiteX3" fmla="*/ 1411615 w 1411615"/>
                <a:gd name="connsiteY3" fmla="*/ 610607 h 1221213"/>
                <a:gd name="connsiteX4" fmla="*/ 1062714 w 1411615"/>
                <a:gd name="connsiteY4" fmla="*/ 1221213 h 1221213"/>
                <a:gd name="connsiteX5" fmla="*/ 348901 w 1411615"/>
                <a:gd name="connsiteY5" fmla="*/ 1221213 h 1221213"/>
                <a:gd name="connsiteX6" fmla="*/ 0 w 1411615"/>
                <a:gd name="connsiteY6" fmla="*/ 610607 h 122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615" h="1221213">
                  <a:moveTo>
                    <a:pt x="0" y="610607"/>
                  </a:moveTo>
                  <a:lnTo>
                    <a:pt x="348901" y="0"/>
                  </a:lnTo>
                  <a:lnTo>
                    <a:pt x="1062714" y="0"/>
                  </a:lnTo>
                  <a:lnTo>
                    <a:pt x="1411615" y="610607"/>
                  </a:lnTo>
                  <a:lnTo>
                    <a:pt x="1062714" y="1221213"/>
                  </a:lnTo>
                  <a:lnTo>
                    <a:pt x="348901" y="1221213"/>
                  </a:lnTo>
                  <a:lnTo>
                    <a:pt x="0" y="610607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905" tIns="216351" rIns="247905" bIns="216351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 err="1"/>
                <a:t>Mengelola</a:t>
              </a:r>
              <a:r>
                <a:rPr lang="en-US" sz="1050" kern="1200" dirty="0"/>
                <a:t> </a:t>
              </a:r>
              <a:r>
                <a:rPr lang="en-US" sz="1050" kern="1200" dirty="0" err="1"/>
                <a:t>Kelas</a:t>
              </a:r>
              <a:r>
                <a:rPr lang="en-US" sz="1050" kern="1200" dirty="0"/>
                <a:t> (</a:t>
              </a:r>
              <a:r>
                <a:rPr lang="en-US" sz="1050" kern="1200" dirty="0" err="1"/>
                <a:t>menambahkan</a:t>
              </a:r>
              <a:r>
                <a:rPr lang="en-US" sz="1050" kern="1200" dirty="0"/>
                <a:t> </a:t>
              </a:r>
              <a:r>
                <a:rPr lang="en-US" sz="1050" kern="1200" dirty="0" err="1"/>
                <a:t>kelas</a:t>
              </a:r>
              <a:r>
                <a:rPr lang="en-US" sz="1050" kern="1200" dirty="0"/>
                <a:t> yang </a:t>
              </a:r>
              <a:r>
                <a:rPr lang="en-US" sz="1050" kern="1200" dirty="0" err="1"/>
                <a:t>akan</a:t>
              </a:r>
              <a:r>
                <a:rPr lang="en-US" sz="1050" kern="1200" dirty="0"/>
                <a:t> </a:t>
              </a:r>
              <a:r>
                <a:rPr lang="en-US" sz="1050" kern="1200" dirty="0" err="1"/>
                <a:t>dibuka</a:t>
              </a:r>
              <a:r>
                <a:rPr lang="en-US" sz="1050" kern="1200" dirty="0"/>
                <a:t>)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4704882-7DB1-4926-A430-093D1ABF2275}"/>
                </a:ext>
              </a:extLst>
            </p:cNvPr>
            <p:cNvSpPr/>
            <p:nvPr/>
          </p:nvSpPr>
          <p:spPr>
            <a:xfrm>
              <a:off x="6654037" y="4580452"/>
              <a:ext cx="649912" cy="559985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D0E8889-87D8-4A48-BEB5-7D045D551C00}"/>
                </a:ext>
              </a:extLst>
            </p:cNvPr>
            <p:cNvSpPr/>
            <p:nvPr/>
          </p:nvSpPr>
          <p:spPr>
            <a:xfrm>
              <a:off x="6797082" y="3937288"/>
              <a:ext cx="1411615" cy="1221213"/>
            </a:xfrm>
            <a:custGeom>
              <a:avLst/>
              <a:gdLst>
                <a:gd name="connsiteX0" fmla="*/ 0 w 1411615"/>
                <a:gd name="connsiteY0" fmla="*/ 610607 h 1221213"/>
                <a:gd name="connsiteX1" fmla="*/ 348901 w 1411615"/>
                <a:gd name="connsiteY1" fmla="*/ 0 h 1221213"/>
                <a:gd name="connsiteX2" fmla="*/ 1062714 w 1411615"/>
                <a:gd name="connsiteY2" fmla="*/ 0 h 1221213"/>
                <a:gd name="connsiteX3" fmla="*/ 1411615 w 1411615"/>
                <a:gd name="connsiteY3" fmla="*/ 610607 h 1221213"/>
                <a:gd name="connsiteX4" fmla="*/ 1062714 w 1411615"/>
                <a:gd name="connsiteY4" fmla="*/ 1221213 h 1221213"/>
                <a:gd name="connsiteX5" fmla="*/ 348901 w 1411615"/>
                <a:gd name="connsiteY5" fmla="*/ 1221213 h 1221213"/>
                <a:gd name="connsiteX6" fmla="*/ 0 w 1411615"/>
                <a:gd name="connsiteY6" fmla="*/ 610607 h 122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615" h="1221213">
                  <a:moveTo>
                    <a:pt x="0" y="610607"/>
                  </a:moveTo>
                  <a:lnTo>
                    <a:pt x="348901" y="0"/>
                  </a:lnTo>
                  <a:lnTo>
                    <a:pt x="1062714" y="0"/>
                  </a:lnTo>
                  <a:lnTo>
                    <a:pt x="1411615" y="610607"/>
                  </a:lnTo>
                  <a:lnTo>
                    <a:pt x="1062714" y="1221213"/>
                  </a:lnTo>
                  <a:lnTo>
                    <a:pt x="348901" y="1221213"/>
                  </a:lnTo>
                  <a:lnTo>
                    <a:pt x="0" y="610607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905" tIns="216351" rIns="247905" bIns="216351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 err="1"/>
                <a:t>Mengelola</a:t>
              </a:r>
              <a:r>
                <a:rPr lang="en-US" sz="1050" kern="1200" dirty="0"/>
                <a:t> Guru (</a:t>
              </a:r>
              <a:r>
                <a:rPr lang="en-US" sz="1050" kern="1200" dirty="0" err="1"/>
                <a:t>menambahkan</a:t>
              </a:r>
              <a:r>
                <a:rPr lang="en-US" sz="1050" kern="1200" dirty="0"/>
                <a:t> </a:t>
              </a:r>
              <a:r>
                <a:rPr lang="en-US" sz="1050" kern="1200" dirty="0" err="1"/>
                <a:t>atau</a:t>
              </a:r>
              <a:r>
                <a:rPr lang="en-US" sz="1050" kern="1200" dirty="0"/>
                <a:t> </a:t>
              </a:r>
              <a:r>
                <a:rPr lang="en-US" sz="1050" kern="1200" dirty="0" err="1"/>
                <a:t>mengurangi</a:t>
              </a:r>
              <a:r>
                <a:rPr lang="en-US" sz="1050" kern="1200" dirty="0"/>
                <a:t> guru</a:t>
              </a:r>
              <a:r>
                <a:rPr lang="en-US" sz="600" kern="1200" dirty="0"/>
                <a:t>)</a:t>
              </a: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1CE83944-58BD-44C9-AC5A-76511E09D1C4}"/>
                </a:ext>
              </a:extLst>
            </p:cNvPr>
            <p:cNvSpPr/>
            <p:nvPr/>
          </p:nvSpPr>
          <p:spPr>
            <a:xfrm>
              <a:off x="5347000" y="4703119"/>
              <a:ext cx="649912" cy="559985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BC2BA0-315B-46A9-8873-1D5BC4FA42B0}"/>
                </a:ext>
              </a:extLst>
            </p:cNvPr>
            <p:cNvSpPr/>
            <p:nvPr/>
          </p:nvSpPr>
          <p:spPr>
            <a:xfrm>
              <a:off x="5502466" y="4689256"/>
              <a:ext cx="1411615" cy="1221213"/>
            </a:xfrm>
            <a:custGeom>
              <a:avLst/>
              <a:gdLst>
                <a:gd name="connsiteX0" fmla="*/ 0 w 1411615"/>
                <a:gd name="connsiteY0" fmla="*/ 610607 h 1221213"/>
                <a:gd name="connsiteX1" fmla="*/ 348901 w 1411615"/>
                <a:gd name="connsiteY1" fmla="*/ 0 h 1221213"/>
                <a:gd name="connsiteX2" fmla="*/ 1062714 w 1411615"/>
                <a:gd name="connsiteY2" fmla="*/ 0 h 1221213"/>
                <a:gd name="connsiteX3" fmla="*/ 1411615 w 1411615"/>
                <a:gd name="connsiteY3" fmla="*/ 610607 h 1221213"/>
                <a:gd name="connsiteX4" fmla="*/ 1062714 w 1411615"/>
                <a:gd name="connsiteY4" fmla="*/ 1221213 h 1221213"/>
                <a:gd name="connsiteX5" fmla="*/ 348901 w 1411615"/>
                <a:gd name="connsiteY5" fmla="*/ 1221213 h 1221213"/>
                <a:gd name="connsiteX6" fmla="*/ 0 w 1411615"/>
                <a:gd name="connsiteY6" fmla="*/ 610607 h 122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615" h="1221213">
                  <a:moveTo>
                    <a:pt x="0" y="610607"/>
                  </a:moveTo>
                  <a:lnTo>
                    <a:pt x="348901" y="0"/>
                  </a:lnTo>
                  <a:lnTo>
                    <a:pt x="1062714" y="0"/>
                  </a:lnTo>
                  <a:lnTo>
                    <a:pt x="1411615" y="610607"/>
                  </a:lnTo>
                  <a:lnTo>
                    <a:pt x="1062714" y="1221213"/>
                  </a:lnTo>
                  <a:lnTo>
                    <a:pt x="348901" y="1221213"/>
                  </a:lnTo>
                  <a:lnTo>
                    <a:pt x="0" y="610607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75" tIns="217621" rIns="249175" bIns="217621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Mengelola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Siswa</a:t>
              </a:r>
              <a:endParaRPr lang="en-US" sz="1200" kern="1200" dirty="0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1B0B1F0A-3A59-4F12-BF47-AD9C6F0B59F9}"/>
                </a:ext>
              </a:extLst>
            </p:cNvPr>
            <p:cNvSpPr/>
            <p:nvPr/>
          </p:nvSpPr>
          <p:spPr>
            <a:xfrm>
              <a:off x="4576081" y="3656665"/>
              <a:ext cx="649912" cy="559985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0BC065-C890-4545-AEEF-321815D59E98}"/>
                </a:ext>
              </a:extLst>
            </p:cNvPr>
            <p:cNvSpPr/>
            <p:nvPr/>
          </p:nvSpPr>
          <p:spPr>
            <a:xfrm>
              <a:off x="4212117" y="3938128"/>
              <a:ext cx="1411615" cy="1221213"/>
            </a:xfrm>
            <a:custGeom>
              <a:avLst/>
              <a:gdLst>
                <a:gd name="connsiteX0" fmla="*/ 0 w 1411615"/>
                <a:gd name="connsiteY0" fmla="*/ 610607 h 1221213"/>
                <a:gd name="connsiteX1" fmla="*/ 348901 w 1411615"/>
                <a:gd name="connsiteY1" fmla="*/ 0 h 1221213"/>
                <a:gd name="connsiteX2" fmla="*/ 1062714 w 1411615"/>
                <a:gd name="connsiteY2" fmla="*/ 0 h 1221213"/>
                <a:gd name="connsiteX3" fmla="*/ 1411615 w 1411615"/>
                <a:gd name="connsiteY3" fmla="*/ 610607 h 1221213"/>
                <a:gd name="connsiteX4" fmla="*/ 1062714 w 1411615"/>
                <a:gd name="connsiteY4" fmla="*/ 1221213 h 1221213"/>
                <a:gd name="connsiteX5" fmla="*/ 348901 w 1411615"/>
                <a:gd name="connsiteY5" fmla="*/ 1221213 h 1221213"/>
                <a:gd name="connsiteX6" fmla="*/ 0 w 1411615"/>
                <a:gd name="connsiteY6" fmla="*/ 610607 h 122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615" h="1221213">
                  <a:moveTo>
                    <a:pt x="0" y="610607"/>
                  </a:moveTo>
                  <a:lnTo>
                    <a:pt x="348901" y="0"/>
                  </a:lnTo>
                  <a:lnTo>
                    <a:pt x="1062714" y="0"/>
                  </a:lnTo>
                  <a:lnTo>
                    <a:pt x="1411615" y="610607"/>
                  </a:lnTo>
                  <a:lnTo>
                    <a:pt x="1062714" y="1221213"/>
                  </a:lnTo>
                  <a:lnTo>
                    <a:pt x="348901" y="1221213"/>
                  </a:lnTo>
                  <a:lnTo>
                    <a:pt x="0" y="610607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4095" tIns="212541" rIns="244095" bIns="212541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 dirty="0" err="1"/>
                <a:t>Melihat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Daftar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Kelas</a:t>
              </a:r>
              <a:r>
                <a:rPr lang="en-US" sz="800" kern="1200" dirty="0"/>
                <a:t> yang </a:t>
              </a:r>
              <a:r>
                <a:rPr lang="en-US" sz="800" kern="1200" dirty="0" err="1"/>
                <a:t>sudah</a:t>
              </a:r>
              <a:r>
                <a:rPr lang="en-US" sz="800" kern="1200" dirty="0"/>
                <a:t> di </a:t>
              </a:r>
              <a:r>
                <a:rPr lang="en-US" sz="800" kern="1200" dirty="0" err="1"/>
                <a:t>buka</a:t>
              </a:r>
              <a:r>
                <a:rPr lang="en-US" sz="800" kern="1200" dirty="0"/>
                <a:t> (</a:t>
              </a:r>
              <a:r>
                <a:rPr lang="en-US" sz="800" kern="1200" dirty="0" err="1"/>
                <a:t>jumlah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kelas</a:t>
              </a:r>
              <a:r>
                <a:rPr lang="en-US" sz="800" kern="1200" dirty="0"/>
                <a:t>, </a:t>
              </a:r>
              <a:r>
                <a:rPr lang="en-US" sz="800" kern="1200" dirty="0" err="1"/>
                <a:t>waktu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pelaksanaan</a:t>
              </a:r>
              <a:r>
                <a:rPr lang="en-US" sz="800" kern="1200" dirty="0"/>
                <a:t>, </a:t>
              </a:r>
              <a:r>
                <a:rPr lang="en-US" sz="800" kern="1200" dirty="0" err="1"/>
                <a:t>jumlah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peserta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setiap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kelas</a:t>
              </a:r>
              <a:r>
                <a:rPr lang="en-US" sz="800" kern="1200" dirty="0"/>
                <a:t>, </a:t>
              </a:r>
              <a:r>
                <a:rPr lang="en-US" sz="800" kern="1200" dirty="0" err="1"/>
                <a:t>jumlah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siswa</a:t>
              </a:r>
              <a:r>
                <a:rPr lang="en-US" sz="800" kern="1200" dirty="0"/>
                <a:t> yang lulus per </a:t>
              </a:r>
              <a:r>
                <a:rPr lang="en-US" sz="800" kern="1200" dirty="0" err="1"/>
                <a:t>kelas</a:t>
              </a:r>
              <a:r>
                <a:rPr lang="en-US" sz="800" kern="1200" dirty="0"/>
                <a:t>, </a:t>
              </a:r>
              <a:r>
                <a:rPr lang="en-US" sz="800" kern="1200" dirty="0" err="1"/>
                <a:t>dan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presentase</a:t>
              </a:r>
              <a:r>
                <a:rPr lang="en-US" sz="800" kern="1200" dirty="0"/>
                <a:t> </a:t>
              </a:r>
              <a:r>
                <a:rPr lang="en-US" sz="800" kern="1200" dirty="0" err="1"/>
                <a:t>kelulusan</a:t>
              </a:r>
              <a:r>
                <a:rPr lang="en-US" sz="800" kern="1200" dirty="0"/>
                <a:t> per </a:t>
              </a:r>
              <a:r>
                <a:rPr lang="en-US" sz="800" kern="1200" dirty="0" err="1"/>
                <a:t>kelas</a:t>
              </a:r>
              <a:r>
                <a:rPr lang="en-US" sz="800" kern="1200" dirty="0"/>
                <a:t>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A795281-2B71-4B63-8B4E-E45684EB99EF}"/>
                </a:ext>
              </a:extLst>
            </p:cNvPr>
            <p:cNvSpPr/>
            <p:nvPr/>
          </p:nvSpPr>
          <p:spPr>
            <a:xfrm>
              <a:off x="4201841" y="2458977"/>
              <a:ext cx="1411615" cy="1221213"/>
            </a:xfrm>
            <a:custGeom>
              <a:avLst/>
              <a:gdLst>
                <a:gd name="connsiteX0" fmla="*/ 0 w 1411615"/>
                <a:gd name="connsiteY0" fmla="*/ 610607 h 1221213"/>
                <a:gd name="connsiteX1" fmla="*/ 348901 w 1411615"/>
                <a:gd name="connsiteY1" fmla="*/ 0 h 1221213"/>
                <a:gd name="connsiteX2" fmla="*/ 1062714 w 1411615"/>
                <a:gd name="connsiteY2" fmla="*/ 0 h 1221213"/>
                <a:gd name="connsiteX3" fmla="*/ 1411615 w 1411615"/>
                <a:gd name="connsiteY3" fmla="*/ 610607 h 1221213"/>
                <a:gd name="connsiteX4" fmla="*/ 1062714 w 1411615"/>
                <a:gd name="connsiteY4" fmla="*/ 1221213 h 1221213"/>
                <a:gd name="connsiteX5" fmla="*/ 348901 w 1411615"/>
                <a:gd name="connsiteY5" fmla="*/ 1221213 h 1221213"/>
                <a:gd name="connsiteX6" fmla="*/ 0 w 1411615"/>
                <a:gd name="connsiteY6" fmla="*/ 610607 h 122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615" h="1221213">
                  <a:moveTo>
                    <a:pt x="0" y="610607"/>
                  </a:moveTo>
                  <a:lnTo>
                    <a:pt x="348901" y="0"/>
                  </a:lnTo>
                  <a:lnTo>
                    <a:pt x="1062714" y="0"/>
                  </a:lnTo>
                  <a:lnTo>
                    <a:pt x="1411615" y="610607"/>
                  </a:lnTo>
                  <a:lnTo>
                    <a:pt x="1062714" y="1221213"/>
                  </a:lnTo>
                  <a:lnTo>
                    <a:pt x="348901" y="1221213"/>
                  </a:lnTo>
                  <a:lnTo>
                    <a:pt x="0" y="610607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6635" tIns="215081" rIns="246635" bIns="21508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 err="1"/>
                <a:t>Memonitor</a:t>
              </a:r>
              <a:r>
                <a:rPr lang="en-US" sz="1000" kern="1200" dirty="0"/>
                <a:t> </a:t>
              </a:r>
              <a:r>
                <a:rPr lang="en-US" sz="1000" kern="1200" dirty="0" err="1"/>
                <a:t>aktifitas</a:t>
              </a:r>
              <a:r>
                <a:rPr lang="en-US" sz="1000" kern="1200" dirty="0"/>
                <a:t> </a:t>
              </a:r>
              <a:r>
                <a:rPr lang="en-US" sz="1000" kern="1200" dirty="0" err="1"/>
                <a:t>pengguna</a:t>
              </a:r>
              <a:r>
                <a:rPr lang="en-US" sz="1000" kern="1200" dirty="0"/>
                <a:t> </a:t>
              </a:r>
              <a:r>
                <a:rPr lang="en-US" sz="1000" kern="1200" dirty="0" err="1"/>
                <a:t>dalam</a:t>
              </a:r>
              <a:r>
                <a:rPr lang="en-US" sz="1000" kern="1200" dirty="0"/>
                <a:t> </a:t>
              </a:r>
              <a:r>
                <a:rPr lang="en-US" sz="1000" kern="1200" dirty="0" err="1"/>
                <a:t>waktu</a:t>
              </a:r>
              <a:r>
                <a:rPr lang="en-US" sz="1000" kern="1200" dirty="0"/>
                <a:t> yang </a:t>
              </a:r>
              <a:r>
                <a:rPr lang="en-US" sz="1000" kern="1200" dirty="0" err="1"/>
                <a:t>dikehendaki</a:t>
              </a:r>
              <a:r>
                <a:rPr lang="en-US" sz="1000" kern="1200" dirty="0"/>
                <a:t> </a:t>
              </a:r>
              <a:r>
                <a:rPr lang="en-US" sz="1000" kern="1200" dirty="0" err="1"/>
                <a:t>secara</a:t>
              </a:r>
              <a:r>
                <a:rPr lang="en-US" sz="1000" kern="1200" dirty="0"/>
                <a:t> per orang </a:t>
              </a:r>
              <a:r>
                <a:rPr lang="en-US" sz="1000" kern="1200" dirty="0" err="1"/>
                <a:t>baik</a:t>
              </a:r>
              <a:r>
                <a:rPr lang="en-US" sz="1000" kern="1200" dirty="0"/>
                <a:t> </a:t>
              </a:r>
              <a:r>
                <a:rPr lang="en-US" sz="1000" kern="1200" dirty="0" err="1"/>
                <a:t>siswa</a:t>
              </a:r>
              <a:r>
                <a:rPr lang="en-US" sz="1000" kern="1200" dirty="0"/>
                <a:t> </a:t>
              </a:r>
              <a:r>
                <a:rPr lang="en-US" sz="1000" kern="1200" dirty="0" err="1"/>
                <a:t>maupun</a:t>
              </a:r>
              <a:r>
                <a:rPr lang="en-US" sz="1000" kern="1200" dirty="0"/>
                <a:t> guru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67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89A72D-E498-44FA-8502-89720395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65125"/>
            <a:ext cx="3471339" cy="1325563"/>
          </a:xfrm>
        </p:spPr>
        <p:txBody>
          <a:bodyPr/>
          <a:lstStyle/>
          <a:p>
            <a:r>
              <a:rPr lang="en-ID" dirty="0"/>
              <a:t>Guru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5EF9F6-1B8E-4A09-88CF-8BAE5C1A95CA}"/>
              </a:ext>
            </a:extLst>
          </p:cNvPr>
          <p:cNvGrpSpPr/>
          <p:nvPr/>
        </p:nvGrpSpPr>
        <p:grpSpPr>
          <a:xfrm>
            <a:off x="2714270" y="180109"/>
            <a:ext cx="6429730" cy="6413196"/>
            <a:chOff x="4052012" y="1045915"/>
            <a:chExt cx="4133254" cy="494406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2A7C88-730C-4B0A-A86B-0DA6B5174E84}"/>
                </a:ext>
              </a:extLst>
            </p:cNvPr>
            <p:cNvSpPr/>
            <p:nvPr/>
          </p:nvSpPr>
          <p:spPr>
            <a:xfrm>
              <a:off x="5229990" y="3054496"/>
              <a:ext cx="1776885" cy="1537078"/>
            </a:xfrm>
            <a:custGeom>
              <a:avLst/>
              <a:gdLst>
                <a:gd name="connsiteX0" fmla="*/ 0 w 1776885"/>
                <a:gd name="connsiteY0" fmla="*/ 768539 h 1537078"/>
                <a:gd name="connsiteX1" fmla="*/ 439143 w 1776885"/>
                <a:gd name="connsiteY1" fmla="*/ 0 h 1537078"/>
                <a:gd name="connsiteX2" fmla="*/ 1337742 w 1776885"/>
                <a:gd name="connsiteY2" fmla="*/ 0 h 1537078"/>
                <a:gd name="connsiteX3" fmla="*/ 1776885 w 1776885"/>
                <a:gd name="connsiteY3" fmla="*/ 768539 h 1537078"/>
                <a:gd name="connsiteX4" fmla="*/ 1337742 w 1776885"/>
                <a:gd name="connsiteY4" fmla="*/ 1537078 h 1537078"/>
                <a:gd name="connsiteX5" fmla="*/ 439143 w 1776885"/>
                <a:gd name="connsiteY5" fmla="*/ 1537078 h 1537078"/>
                <a:gd name="connsiteX6" fmla="*/ 0 w 1776885"/>
                <a:gd name="connsiteY6" fmla="*/ 768539 h 153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6885" h="1537078">
                  <a:moveTo>
                    <a:pt x="0" y="768539"/>
                  </a:moveTo>
                  <a:lnTo>
                    <a:pt x="439143" y="0"/>
                  </a:lnTo>
                  <a:lnTo>
                    <a:pt x="1337742" y="0"/>
                  </a:lnTo>
                  <a:lnTo>
                    <a:pt x="1776885" y="768539"/>
                  </a:lnTo>
                  <a:lnTo>
                    <a:pt x="1337742" y="1537078"/>
                  </a:lnTo>
                  <a:lnTo>
                    <a:pt x="439143" y="1537078"/>
                  </a:lnTo>
                  <a:lnTo>
                    <a:pt x="0" y="768539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9855" tIns="280115" rIns="319855" bIns="2801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Guru</a:t>
              </a: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006F4D8-8C7D-4F16-B06D-42D39CAEB4A3}"/>
                </a:ext>
              </a:extLst>
            </p:cNvPr>
            <p:cNvSpPr/>
            <p:nvPr/>
          </p:nvSpPr>
          <p:spPr>
            <a:xfrm>
              <a:off x="6342662" y="2319108"/>
              <a:ext cx="670413" cy="577650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F09E11-41CA-4596-A19B-E83A5FBA2F0B}"/>
                </a:ext>
              </a:extLst>
            </p:cNvPr>
            <p:cNvSpPr/>
            <p:nvPr/>
          </p:nvSpPr>
          <p:spPr>
            <a:xfrm>
              <a:off x="5393667" y="1656522"/>
              <a:ext cx="1456145" cy="1259736"/>
            </a:xfrm>
            <a:custGeom>
              <a:avLst/>
              <a:gdLst>
                <a:gd name="connsiteX0" fmla="*/ 0 w 1456145"/>
                <a:gd name="connsiteY0" fmla="*/ 629868 h 1259736"/>
                <a:gd name="connsiteX1" fmla="*/ 359907 w 1456145"/>
                <a:gd name="connsiteY1" fmla="*/ 0 h 1259736"/>
                <a:gd name="connsiteX2" fmla="*/ 1096238 w 1456145"/>
                <a:gd name="connsiteY2" fmla="*/ 0 h 1259736"/>
                <a:gd name="connsiteX3" fmla="*/ 1456145 w 1456145"/>
                <a:gd name="connsiteY3" fmla="*/ 629868 h 1259736"/>
                <a:gd name="connsiteX4" fmla="*/ 1096238 w 1456145"/>
                <a:gd name="connsiteY4" fmla="*/ 1259736 h 1259736"/>
                <a:gd name="connsiteX5" fmla="*/ 359907 w 1456145"/>
                <a:gd name="connsiteY5" fmla="*/ 1259736 h 1259736"/>
                <a:gd name="connsiteX6" fmla="*/ 0 w 1456145"/>
                <a:gd name="connsiteY6" fmla="*/ 629868 h 12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6145" h="1259736">
                  <a:moveTo>
                    <a:pt x="0" y="629868"/>
                  </a:moveTo>
                  <a:lnTo>
                    <a:pt x="359907" y="0"/>
                  </a:lnTo>
                  <a:lnTo>
                    <a:pt x="1096238" y="0"/>
                  </a:lnTo>
                  <a:lnTo>
                    <a:pt x="1456145" y="629868"/>
                  </a:lnTo>
                  <a:lnTo>
                    <a:pt x="1096238" y="1259736"/>
                  </a:lnTo>
                  <a:lnTo>
                    <a:pt x="359907" y="1259736"/>
                  </a:lnTo>
                  <a:lnTo>
                    <a:pt x="0" y="629868"/>
                  </a:ln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5284" tIns="222735" rIns="255284" bIns="22273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Pendaftaran</a:t>
              </a:r>
              <a:r>
                <a:rPr lang="en-US" sz="1100" kern="1200" dirty="0"/>
                <a:t> di </a:t>
              </a:r>
              <a:r>
                <a:rPr lang="en-US" sz="1100" kern="1200" dirty="0" err="1"/>
                <a:t>Rumah</a:t>
              </a:r>
              <a:r>
                <a:rPr lang="en-US" sz="1100" kern="1200" dirty="0"/>
                <a:t> </a:t>
              </a:r>
              <a:r>
                <a:rPr lang="en-US" sz="1100" kern="1200"/>
                <a:t>Belajar</a:t>
              </a:r>
              <a:endParaRPr lang="en-US" sz="1100" kern="1200" dirty="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73534A5B-BB01-45E1-A16F-0E0C52B32ED6}"/>
                </a:ext>
              </a:extLst>
            </p:cNvPr>
            <p:cNvSpPr/>
            <p:nvPr/>
          </p:nvSpPr>
          <p:spPr>
            <a:xfrm>
              <a:off x="7125087" y="3399006"/>
              <a:ext cx="670413" cy="577650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84DB20-F988-4C98-9A2F-30DCEE5E81B5}"/>
                </a:ext>
              </a:extLst>
            </p:cNvPr>
            <p:cNvSpPr/>
            <p:nvPr/>
          </p:nvSpPr>
          <p:spPr>
            <a:xfrm>
              <a:off x="6729121" y="2431344"/>
              <a:ext cx="1456145" cy="1259736"/>
            </a:xfrm>
            <a:custGeom>
              <a:avLst/>
              <a:gdLst>
                <a:gd name="connsiteX0" fmla="*/ 0 w 1456145"/>
                <a:gd name="connsiteY0" fmla="*/ 629868 h 1259736"/>
                <a:gd name="connsiteX1" fmla="*/ 359907 w 1456145"/>
                <a:gd name="connsiteY1" fmla="*/ 0 h 1259736"/>
                <a:gd name="connsiteX2" fmla="*/ 1096238 w 1456145"/>
                <a:gd name="connsiteY2" fmla="*/ 0 h 1259736"/>
                <a:gd name="connsiteX3" fmla="*/ 1456145 w 1456145"/>
                <a:gd name="connsiteY3" fmla="*/ 629868 h 1259736"/>
                <a:gd name="connsiteX4" fmla="*/ 1096238 w 1456145"/>
                <a:gd name="connsiteY4" fmla="*/ 1259736 h 1259736"/>
                <a:gd name="connsiteX5" fmla="*/ 359907 w 1456145"/>
                <a:gd name="connsiteY5" fmla="*/ 1259736 h 1259736"/>
                <a:gd name="connsiteX6" fmla="*/ 0 w 1456145"/>
                <a:gd name="connsiteY6" fmla="*/ 629868 h 12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6145" h="1259736">
                  <a:moveTo>
                    <a:pt x="0" y="629868"/>
                  </a:moveTo>
                  <a:lnTo>
                    <a:pt x="359907" y="0"/>
                  </a:lnTo>
                  <a:lnTo>
                    <a:pt x="1096238" y="0"/>
                  </a:lnTo>
                  <a:lnTo>
                    <a:pt x="1456145" y="629868"/>
                  </a:lnTo>
                  <a:lnTo>
                    <a:pt x="1096238" y="1259736"/>
                  </a:lnTo>
                  <a:lnTo>
                    <a:pt x="359907" y="1259736"/>
                  </a:lnTo>
                  <a:lnTo>
                    <a:pt x="0" y="629868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1960178"/>
                <a:satOff val="-8155"/>
                <a:lumOff val="1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5284" tIns="222735" rIns="255284" bIns="22273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Membuat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rancangan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pembelajaran</a:t>
              </a:r>
              <a:r>
                <a:rPr lang="en-US" sz="1100" kern="1200" dirty="0"/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45DD7123-950D-487F-9FAF-A6104D47E12E}"/>
                </a:ext>
              </a:extLst>
            </p:cNvPr>
            <p:cNvSpPr/>
            <p:nvPr/>
          </p:nvSpPr>
          <p:spPr>
            <a:xfrm>
              <a:off x="6581564" y="4618008"/>
              <a:ext cx="670413" cy="577650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8DE476-6DCF-44AB-9E69-FF951B43C7F1}"/>
                </a:ext>
              </a:extLst>
            </p:cNvPr>
            <p:cNvSpPr/>
            <p:nvPr/>
          </p:nvSpPr>
          <p:spPr>
            <a:xfrm>
              <a:off x="6729121" y="3954555"/>
              <a:ext cx="1456145" cy="1259736"/>
            </a:xfrm>
            <a:custGeom>
              <a:avLst/>
              <a:gdLst>
                <a:gd name="connsiteX0" fmla="*/ 0 w 1456145"/>
                <a:gd name="connsiteY0" fmla="*/ 629868 h 1259736"/>
                <a:gd name="connsiteX1" fmla="*/ 359907 w 1456145"/>
                <a:gd name="connsiteY1" fmla="*/ 0 h 1259736"/>
                <a:gd name="connsiteX2" fmla="*/ 1096238 w 1456145"/>
                <a:gd name="connsiteY2" fmla="*/ 0 h 1259736"/>
                <a:gd name="connsiteX3" fmla="*/ 1456145 w 1456145"/>
                <a:gd name="connsiteY3" fmla="*/ 629868 h 1259736"/>
                <a:gd name="connsiteX4" fmla="*/ 1096238 w 1456145"/>
                <a:gd name="connsiteY4" fmla="*/ 1259736 h 1259736"/>
                <a:gd name="connsiteX5" fmla="*/ 359907 w 1456145"/>
                <a:gd name="connsiteY5" fmla="*/ 1259736 h 1259736"/>
                <a:gd name="connsiteX6" fmla="*/ 0 w 1456145"/>
                <a:gd name="connsiteY6" fmla="*/ 629868 h 12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6145" h="1259736">
                  <a:moveTo>
                    <a:pt x="0" y="629868"/>
                  </a:moveTo>
                  <a:lnTo>
                    <a:pt x="359907" y="0"/>
                  </a:lnTo>
                  <a:lnTo>
                    <a:pt x="1096238" y="0"/>
                  </a:lnTo>
                  <a:lnTo>
                    <a:pt x="1456145" y="629868"/>
                  </a:lnTo>
                  <a:lnTo>
                    <a:pt x="1096238" y="1259736"/>
                  </a:lnTo>
                  <a:lnTo>
                    <a:pt x="359907" y="1259736"/>
                  </a:lnTo>
                  <a:lnTo>
                    <a:pt x="0" y="629868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3920356"/>
                <a:satOff val="-16311"/>
                <a:lumOff val="384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5284" tIns="222735" rIns="255284" bIns="22273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Menyiapkan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Bahan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Belajar</a:t>
              </a:r>
              <a:r>
                <a:rPr lang="en-US" sz="1100" kern="1200" dirty="0"/>
                <a:t> (Modul, </a:t>
              </a:r>
              <a:r>
                <a:rPr lang="en-US" sz="1100" kern="1200" dirty="0" err="1"/>
                <a:t>bahan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presentasi</a:t>
              </a:r>
              <a:r>
                <a:rPr lang="en-US" sz="1100" kern="1200" dirty="0"/>
                <a:t>, Video, </a:t>
              </a:r>
              <a:r>
                <a:rPr lang="en-US" sz="1100" kern="1200" dirty="0" err="1"/>
                <a:t>dan</a:t>
              </a:r>
              <a:r>
                <a:rPr lang="en-US" sz="1100" kern="1200" dirty="0"/>
                <a:t> media </a:t>
              </a:r>
              <a:r>
                <a:rPr lang="en-US" sz="1100" kern="1200" dirty="0" err="1"/>
                <a:t>lainnya</a:t>
              </a:r>
              <a:r>
                <a:rPr lang="en-US" sz="1100" kern="1200" dirty="0"/>
                <a:t>)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11A079C-2677-420C-BF0E-62B0260193B2}"/>
                </a:ext>
              </a:extLst>
            </p:cNvPr>
            <p:cNvSpPr/>
            <p:nvPr/>
          </p:nvSpPr>
          <p:spPr>
            <a:xfrm>
              <a:off x="5233296" y="4744545"/>
              <a:ext cx="670413" cy="577650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7199D1-A156-45ED-AFF8-164D8A0B739A}"/>
                </a:ext>
              </a:extLst>
            </p:cNvPr>
            <p:cNvSpPr/>
            <p:nvPr/>
          </p:nvSpPr>
          <p:spPr>
            <a:xfrm>
              <a:off x="5393667" y="4730245"/>
              <a:ext cx="1456145" cy="1259736"/>
            </a:xfrm>
            <a:custGeom>
              <a:avLst/>
              <a:gdLst>
                <a:gd name="connsiteX0" fmla="*/ 0 w 1456145"/>
                <a:gd name="connsiteY0" fmla="*/ 629868 h 1259736"/>
                <a:gd name="connsiteX1" fmla="*/ 359907 w 1456145"/>
                <a:gd name="connsiteY1" fmla="*/ 0 h 1259736"/>
                <a:gd name="connsiteX2" fmla="*/ 1096238 w 1456145"/>
                <a:gd name="connsiteY2" fmla="*/ 0 h 1259736"/>
                <a:gd name="connsiteX3" fmla="*/ 1456145 w 1456145"/>
                <a:gd name="connsiteY3" fmla="*/ 629868 h 1259736"/>
                <a:gd name="connsiteX4" fmla="*/ 1096238 w 1456145"/>
                <a:gd name="connsiteY4" fmla="*/ 1259736 h 1259736"/>
                <a:gd name="connsiteX5" fmla="*/ 359907 w 1456145"/>
                <a:gd name="connsiteY5" fmla="*/ 1259736 h 1259736"/>
                <a:gd name="connsiteX6" fmla="*/ 0 w 1456145"/>
                <a:gd name="connsiteY6" fmla="*/ 629868 h 12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6145" h="1259736">
                  <a:moveTo>
                    <a:pt x="0" y="629868"/>
                  </a:moveTo>
                  <a:lnTo>
                    <a:pt x="359907" y="0"/>
                  </a:lnTo>
                  <a:lnTo>
                    <a:pt x="1096238" y="0"/>
                  </a:lnTo>
                  <a:lnTo>
                    <a:pt x="1456145" y="629868"/>
                  </a:lnTo>
                  <a:lnTo>
                    <a:pt x="1096238" y="1259736"/>
                  </a:lnTo>
                  <a:lnTo>
                    <a:pt x="359907" y="1259736"/>
                  </a:lnTo>
                  <a:lnTo>
                    <a:pt x="0" y="629868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5880535"/>
                <a:satOff val="-24466"/>
                <a:lumOff val="5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5284" tIns="222735" rIns="255284" bIns="22273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Membuat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Tugas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dan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Soal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Ujian</a:t>
              </a:r>
              <a:endParaRPr lang="en-US" sz="1100" kern="1200" dirty="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A2392238-B905-4B61-826A-F85A3ADAF752}"/>
                </a:ext>
              </a:extLst>
            </p:cNvPr>
            <p:cNvSpPr/>
            <p:nvPr/>
          </p:nvSpPr>
          <p:spPr>
            <a:xfrm>
              <a:off x="4438058" y="3665080"/>
              <a:ext cx="670413" cy="577650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6CED95-E8F2-4083-9582-4DA3D3D88F0A}"/>
                </a:ext>
              </a:extLst>
            </p:cNvPr>
            <p:cNvSpPr/>
            <p:nvPr/>
          </p:nvSpPr>
          <p:spPr>
            <a:xfrm>
              <a:off x="4062613" y="3955422"/>
              <a:ext cx="1456145" cy="1259736"/>
            </a:xfrm>
            <a:custGeom>
              <a:avLst/>
              <a:gdLst>
                <a:gd name="connsiteX0" fmla="*/ 0 w 1456145"/>
                <a:gd name="connsiteY0" fmla="*/ 629868 h 1259736"/>
                <a:gd name="connsiteX1" fmla="*/ 359907 w 1456145"/>
                <a:gd name="connsiteY1" fmla="*/ 0 h 1259736"/>
                <a:gd name="connsiteX2" fmla="*/ 1096238 w 1456145"/>
                <a:gd name="connsiteY2" fmla="*/ 0 h 1259736"/>
                <a:gd name="connsiteX3" fmla="*/ 1456145 w 1456145"/>
                <a:gd name="connsiteY3" fmla="*/ 629868 h 1259736"/>
                <a:gd name="connsiteX4" fmla="*/ 1096238 w 1456145"/>
                <a:gd name="connsiteY4" fmla="*/ 1259736 h 1259736"/>
                <a:gd name="connsiteX5" fmla="*/ 359907 w 1456145"/>
                <a:gd name="connsiteY5" fmla="*/ 1259736 h 1259736"/>
                <a:gd name="connsiteX6" fmla="*/ 0 w 1456145"/>
                <a:gd name="connsiteY6" fmla="*/ 629868 h 12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6145" h="1259736">
                  <a:moveTo>
                    <a:pt x="0" y="629868"/>
                  </a:moveTo>
                  <a:lnTo>
                    <a:pt x="359907" y="0"/>
                  </a:lnTo>
                  <a:lnTo>
                    <a:pt x="1096238" y="0"/>
                  </a:lnTo>
                  <a:lnTo>
                    <a:pt x="1456145" y="629868"/>
                  </a:lnTo>
                  <a:lnTo>
                    <a:pt x="1096238" y="1259736"/>
                  </a:lnTo>
                  <a:lnTo>
                    <a:pt x="359907" y="1259736"/>
                  </a:lnTo>
                  <a:lnTo>
                    <a:pt x="0" y="62986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7840713"/>
                <a:satOff val="-32622"/>
                <a:lumOff val="768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5284" tIns="222735" rIns="255284" bIns="22273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Membuat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Topik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Diskusi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dan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memonitor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aktivitas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diskusi</a:t>
              </a:r>
              <a:endParaRPr lang="en-US" sz="1100" kern="120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97A3AB-4FFB-402E-A77C-933DE638A645}"/>
                </a:ext>
              </a:extLst>
            </p:cNvPr>
            <p:cNvSpPr/>
            <p:nvPr/>
          </p:nvSpPr>
          <p:spPr>
            <a:xfrm>
              <a:off x="4052012" y="2429611"/>
              <a:ext cx="1456145" cy="1259736"/>
            </a:xfrm>
            <a:custGeom>
              <a:avLst/>
              <a:gdLst>
                <a:gd name="connsiteX0" fmla="*/ 0 w 1456145"/>
                <a:gd name="connsiteY0" fmla="*/ 629868 h 1259736"/>
                <a:gd name="connsiteX1" fmla="*/ 359907 w 1456145"/>
                <a:gd name="connsiteY1" fmla="*/ 0 h 1259736"/>
                <a:gd name="connsiteX2" fmla="*/ 1096238 w 1456145"/>
                <a:gd name="connsiteY2" fmla="*/ 0 h 1259736"/>
                <a:gd name="connsiteX3" fmla="*/ 1456145 w 1456145"/>
                <a:gd name="connsiteY3" fmla="*/ 629868 h 1259736"/>
                <a:gd name="connsiteX4" fmla="*/ 1096238 w 1456145"/>
                <a:gd name="connsiteY4" fmla="*/ 1259736 h 1259736"/>
                <a:gd name="connsiteX5" fmla="*/ 359907 w 1456145"/>
                <a:gd name="connsiteY5" fmla="*/ 1259736 h 1259736"/>
                <a:gd name="connsiteX6" fmla="*/ 0 w 1456145"/>
                <a:gd name="connsiteY6" fmla="*/ 629868 h 12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6145" h="1259736">
                  <a:moveTo>
                    <a:pt x="0" y="629868"/>
                  </a:moveTo>
                  <a:lnTo>
                    <a:pt x="359907" y="0"/>
                  </a:lnTo>
                  <a:lnTo>
                    <a:pt x="1096238" y="0"/>
                  </a:lnTo>
                  <a:lnTo>
                    <a:pt x="1456145" y="629868"/>
                  </a:lnTo>
                  <a:lnTo>
                    <a:pt x="1096238" y="1259736"/>
                  </a:lnTo>
                  <a:lnTo>
                    <a:pt x="359907" y="1259736"/>
                  </a:lnTo>
                  <a:lnTo>
                    <a:pt x="0" y="629868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5284" tIns="222735" rIns="255284" bIns="22273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Memberikan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informasi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dan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pemberitahuan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penting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melalui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pengumuman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dan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melakukan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penilaian</a:t>
              </a:r>
              <a:endParaRPr lang="en-US" sz="1100" kern="1200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DF6B85-5363-48FA-9BAE-CA8873610D86}"/>
                </a:ext>
              </a:extLst>
            </p:cNvPr>
            <p:cNvGrpSpPr/>
            <p:nvPr/>
          </p:nvGrpSpPr>
          <p:grpSpPr>
            <a:xfrm>
              <a:off x="6555150" y="1045915"/>
              <a:ext cx="1411615" cy="1221213"/>
              <a:chOff x="2455631" y="0"/>
              <a:chExt cx="1411615" cy="1221213"/>
            </a:xfrm>
            <a:solidFill>
              <a:srgbClr val="7030A0"/>
            </a:solidFill>
          </p:grpSpPr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3527C7EE-89F1-417F-93A5-4362F456672F}"/>
                  </a:ext>
                </a:extLst>
              </p:cNvPr>
              <p:cNvSpPr/>
              <p:nvPr/>
            </p:nvSpPr>
            <p:spPr>
              <a:xfrm>
                <a:off x="2455631" y="0"/>
                <a:ext cx="1411615" cy="1221213"/>
              </a:xfrm>
              <a:prstGeom prst="hexagon">
                <a:avLst>
                  <a:gd name="adj" fmla="val 28570"/>
                  <a:gd name="vf" fmla="val 11547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Hexagon 4">
                <a:extLst>
                  <a:ext uri="{FF2B5EF4-FFF2-40B4-BE49-F238E27FC236}">
                    <a16:creationId xmlns:a16="http://schemas.microsoft.com/office/drawing/2014/main" id="{27B006D4-9736-447A-96AB-8925AC8BCEF7}"/>
                  </a:ext>
                </a:extLst>
              </p:cNvPr>
              <p:cNvSpPr txBox="1"/>
              <p:nvPr/>
            </p:nvSpPr>
            <p:spPr>
              <a:xfrm>
                <a:off x="2689566" y="202381"/>
                <a:ext cx="943745" cy="816451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970" tIns="13970" rIns="13970" bIns="1397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Ubah</a:t>
                </a:r>
                <a:r>
                  <a:rPr lang="en-US" sz="1100" kern="1200" dirty="0"/>
                  <a:t> Profile</a:t>
                </a:r>
              </a:p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dirty="0"/>
                  <a:t>(</a:t>
                </a:r>
                <a:r>
                  <a:rPr lang="en-US" sz="1100" dirty="0" err="1"/>
                  <a:t>Pilih</a:t>
                </a:r>
                <a:r>
                  <a:rPr lang="en-US" sz="1100" dirty="0"/>
                  <a:t> </a:t>
                </a:r>
                <a:r>
                  <a:rPr lang="en-US" sz="1100" dirty="0" err="1"/>
                  <a:t>Penyelenggara</a:t>
                </a:r>
                <a:r>
                  <a:rPr lang="en-US" sz="1100" dirty="0"/>
                  <a:t> </a:t>
                </a:r>
                <a:r>
                  <a:rPr lang="en-US" sz="1100" dirty="0" err="1"/>
                  <a:t>sesuai</a:t>
                </a:r>
                <a:r>
                  <a:rPr lang="en-US" sz="1100" dirty="0"/>
                  <a:t> </a:t>
                </a:r>
                <a:r>
                  <a:rPr lang="en-US" sz="1100" dirty="0" err="1"/>
                  <a:t>sekolah</a:t>
                </a:r>
                <a:r>
                  <a:rPr lang="en-US" sz="1100" dirty="0"/>
                  <a:t>)</a:t>
                </a:r>
                <a:endParaRPr lang="en-US" sz="11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804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89A72D-E498-44FA-8502-89720395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365125"/>
            <a:ext cx="3471339" cy="1325563"/>
          </a:xfrm>
        </p:spPr>
        <p:txBody>
          <a:bodyPr/>
          <a:lstStyle/>
          <a:p>
            <a:r>
              <a:rPr lang="en-ID" dirty="0" err="1"/>
              <a:t>Siswa</a:t>
            </a:r>
            <a:endParaRPr lang="en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7FB96D-073E-412B-BC19-492AA1C50857}"/>
              </a:ext>
            </a:extLst>
          </p:cNvPr>
          <p:cNvGrpSpPr/>
          <p:nvPr/>
        </p:nvGrpSpPr>
        <p:grpSpPr>
          <a:xfrm>
            <a:off x="3158096" y="221672"/>
            <a:ext cx="6207577" cy="6426788"/>
            <a:chOff x="4282470" y="1178436"/>
            <a:chExt cx="3893097" cy="47320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82BF191-00CF-44F2-A8FC-97A41F7C0767}"/>
                </a:ext>
              </a:extLst>
            </p:cNvPr>
            <p:cNvSpPr/>
            <p:nvPr/>
          </p:nvSpPr>
          <p:spPr>
            <a:xfrm>
              <a:off x="5392002" y="3145546"/>
              <a:ext cx="1673642" cy="1447768"/>
            </a:xfrm>
            <a:custGeom>
              <a:avLst/>
              <a:gdLst>
                <a:gd name="connsiteX0" fmla="*/ 0 w 1673642"/>
                <a:gd name="connsiteY0" fmla="*/ 723884 h 1447768"/>
                <a:gd name="connsiteX1" fmla="*/ 413627 w 1673642"/>
                <a:gd name="connsiteY1" fmla="*/ 0 h 1447768"/>
                <a:gd name="connsiteX2" fmla="*/ 1260015 w 1673642"/>
                <a:gd name="connsiteY2" fmla="*/ 0 h 1447768"/>
                <a:gd name="connsiteX3" fmla="*/ 1673642 w 1673642"/>
                <a:gd name="connsiteY3" fmla="*/ 723884 h 1447768"/>
                <a:gd name="connsiteX4" fmla="*/ 1260015 w 1673642"/>
                <a:gd name="connsiteY4" fmla="*/ 1447768 h 1447768"/>
                <a:gd name="connsiteX5" fmla="*/ 413627 w 1673642"/>
                <a:gd name="connsiteY5" fmla="*/ 1447768 h 1447768"/>
                <a:gd name="connsiteX6" fmla="*/ 0 w 1673642"/>
                <a:gd name="connsiteY6" fmla="*/ 723884 h 144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3642" h="1447768">
                  <a:moveTo>
                    <a:pt x="0" y="723884"/>
                  </a:moveTo>
                  <a:lnTo>
                    <a:pt x="413627" y="0"/>
                  </a:lnTo>
                  <a:lnTo>
                    <a:pt x="1260015" y="0"/>
                  </a:lnTo>
                  <a:lnTo>
                    <a:pt x="1673642" y="723884"/>
                  </a:lnTo>
                  <a:lnTo>
                    <a:pt x="1260015" y="1447768"/>
                  </a:lnTo>
                  <a:lnTo>
                    <a:pt x="413627" y="1447768"/>
                  </a:lnTo>
                  <a:lnTo>
                    <a:pt x="0" y="723884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746" tIns="265315" rIns="302746" bIns="26531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/>
                <a:t>Siswa</a:t>
              </a:r>
              <a:endParaRPr lang="en-US" sz="2000" kern="1200" dirty="0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5CF79105-97A6-453C-90DE-11243CFAAB76}"/>
                </a:ext>
              </a:extLst>
            </p:cNvPr>
            <p:cNvSpPr/>
            <p:nvPr/>
          </p:nvSpPr>
          <p:spPr>
            <a:xfrm>
              <a:off x="6440024" y="2452886"/>
              <a:ext cx="631460" cy="544086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32BB89-A591-4BB5-A2EF-77E22E7130F5}"/>
                </a:ext>
              </a:extLst>
            </p:cNvPr>
            <p:cNvSpPr/>
            <p:nvPr/>
          </p:nvSpPr>
          <p:spPr>
            <a:xfrm>
              <a:off x="5546169" y="1828799"/>
              <a:ext cx="1371538" cy="1186541"/>
            </a:xfrm>
            <a:custGeom>
              <a:avLst/>
              <a:gdLst>
                <a:gd name="connsiteX0" fmla="*/ 0 w 1371538"/>
                <a:gd name="connsiteY0" fmla="*/ 593271 h 1186541"/>
                <a:gd name="connsiteX1" fmla="*/ 338995 w 1371538"/>
                <a:gd name="connsiteY1" fmla="*/ 0 h 1186541"/>
                <a:gd name="connsiteX2" fmla="*/ 1032543 w 1371538"/>
                <a:gd name="connsiteY2" fmla="*/ 0 h 1186541"/>
                <a:gd name="connsiteX3" fmla="*/ 1371538 w 1371538"/>
                <a:gd name="connsiteY3" fmla="*/ 593271 h 1186541"/>
                <a:gd name="connsiteX4" fmla="*/ 1032543 w 1371538"/>
                <a:gd name="connsiteY4" fmla="*/ 1186541 h 1186541"/>
                <a:gd name="connsiteX5" fmla="*/ 338995 w 1371538"/>
                <a:gd name="connsiteY5" fmla="*/ 1186541 h 1186541"/>
                <a:gd name="connsiteX6" fmla="*/ 0 w 1371538"/>
                <a:gd name="connsiteY6" fmla="*/ 593271 h 118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38" h="1186541">
                  <a:moveTo>
                    <a:pt x="0" y="593271"/>
                  </a:moveTo>
                  <a:lnTo>
                    <a:pt x="338995" y="0"/>
                  </a:lnTo>
                  <a:lnTo>
                    <a:pt x="1032543" y="0"/>
                  </a:lnTo>
                  <a:lnTo>
                    <a:pt x="1371538" y="593271"/>
                  </a:lnTo>
                  <a:lnTo>
                    <a:pt x="1032543" y="1186541"/>
                  </a:lnTo>
                  <a:lnTo>
                    <a:pt x="338995" y="1186541"/>
                  </a:lnTo>
                  <a:lnTo>
                    <a:pt x="0" y="593271"/>
                  </a:ln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533" tIns="211875" rIns="242533" bIns="21187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Pendaftaran</a:t>
              </a:r>
              <a:r>
                <a:rPr lang="en-US" sz="1200" kern="1200" dirty="0"/>
                <a:t> di </a:t>
              </a:r>
              <a:r>
                <a:rPr lang="en-US" sz="1200" kern="1200" dirty="0" err="1"/>
                <a:t>Rumah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Belajar</a:t>
              </a:r>
              <a:endParaRPr lang="en-US" sz="1200" kern="1200" dirty="0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F11491E9-2525-49F4-9048-111C1F2F063F}"/>
                </a:ext>
              </a:extLst>
            </p:cNvPr>
            <p:cNvSpPr/>
            <p:nvPr/>
          </p:nvSpPr>
          <p:spPr>
            <a:xfrm>
              <a:off x="7176988" y="3470038"/>
              <a:ext cx="631460" cy="544086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FFADF4-2518-455F-AE40-1E41E85E7415}"/>
                </a:ext>
              </a:extLst>
            </p:cNvPr>
            <p:cNvSpPr/>
            <p:nvPr/>
          </p:nvSpPr>
          <p:spPr>
            <a:xfrm>
              <a:off x="6804029" y="2558601"/>
              <a:ext cx="1371538" cy="1186541"/>
            </a:xfrm>
            <a:custGeom>
              <a:avLst/>
              <a:gdLst>
                <a:gd name="connsiteX0" fmla="*/ 0 w 1371538"/>
                <a:gd name="connsiteY0" fmla="*/ 593271 h 1186541"/>
                <a:gd name="connsiteX1" fmla="*/ 338995 w 1371538"/>
                <a:gd name="connsiteY1" fmla="*/ 0 h 1186541"/>
                <a:gd name="connsiteX2" fmla="*/ 1032543 w 1371538"/>
                <a:gd name="connsiteY2" fmla="*/ 0 h 1186541"/>
                <a:gd name="connsiteX3" fmla="*/ 1371538 w 1371538"/>
                <a:gd name="connsiteY3" fmla="*/ 593271 h 1186541"/>
                <a:gd name="connsiteX4" fmla="*/ 1032543 w 1371538"/>
                <a:gd name="connsiteY4" fmla="*/ 1186541 h 1186541"/>
                <a:gd name="connsiteX5" fmla="*/ 338995 w 1371538"/>
                <a:gd name="connsiteY5" fmla="*/ 1186541 h 1186541"/>
                <a:gd name="connsiteX6" fmla="*/ 0 w 1371538"/>
                <a:gd name="connsiteY6" fmla="*/ 593271 h 118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38" h="1186541">
                  <a:moveTo>
                    <a:pt x="0" y="593271"/>
                  </a:moveTo>
                  <a:lnTo>
                    <a:pt x="338995" y="0"/>
                  </a:lnTo>
                  <a:lnTo>
                    <a:pt x="1032543" y="0"/>
                  </a:lnTo>
                  <a:lnTo>
                    <a:pt x="1371538" y="593271"/>
                  </a:lnTo>
                  <a:lnTo>
                    <a:pt x="1032543" y="1186541"/>
                  </a:lnTo>
                  <a:lnTo>
                    <a:pt x="338995" y="1186541"/>
                  </a:lnTo>
                  <a:lnTo>
                    <a:pt x="0" y="593271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1351709"/>
                <a:satOff val="-3484"/>
                <a:lumOff val="-23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533" tIns="211875" rIns="242533" bIns="21187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Memilih</a:t>
              </a:r>
              <a:r>
                <a:rPr lang="en-US" sz="1200" kern="1200" dirty="0"/>
                <a:t> 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Kelas</a:t>
              </a:r>
              <a:r>
                <a:rPr lang="en-US" sz="1200" kern="1200" dirty="0"/>
                <a:t> Maya</a:t>
              </a: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F94C4516-BB6E-4AC3-92D9-1100924E2FA7}"/>
                </a:ext>
              </a:extLst>
            </p:cNvPr>
            <p:cNvSpPr/>
            <p:nvPr/>
          </p:nvSpPr>
          <p:spPr>
            <a:xfrm>
              <a:off x="6665045" y="4618212"/>
              <a:ext cx="631460" cy="544086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E1E4E40-F785-4C7A-9B9F-5AF8F63C6428}"/>
                </a:ext>
              </a:extLst>
            </p:cNvPr>
            <p:cNvSpPr/>
            <p:nvPr/>
          </p:nvSpPr>
          <p:spPr>
            <a:xfrm>
              <a:off x="6804029" y="3993309"/>
              <a:ext cx="1371538" cy="1186541"/>
            </a:xfrm>
            <a:custGeom>
              <a:avLst/>
              <a:gdLst>
                <a:gd name="connsiteX0" fmla="*/ 0 w 1371538"/>
                <a:gd name="connsiteY0" fmla="*/ 593271 h 1186541"/>
                <a:gd name="connsiteX1" fmla="*/ 338995 w 1371538"/>
                <a:gd name="connsiteY1" fmla="*/ 0 h 1186541"/>
                <a:gd name="connsiteX2" fmla="*/ 1032543 w 1371538"/>
                <a:gd name="connsiteY2" fmla="*/ 0 h 1186541"/>
                <a:gd name="connsiteX3" fmla="*/ 1371538 w 1371538"/>
                <a:gd name="connsiteY3" fmla="*/ 593271 h 1186541"/>
                <a:gd name="connsiteX4" fmla="*/ 1032543 w 1371538"/>
                <a:gd name="connsiteY4" fmla="*/ 1186541 h 1186541"/>
                <a:gd name="connsiteX5" fmla="*/ 338995 w 1371538"/>
                <a:gd name="connsiteY5" fmla="*/ 1186541 h 1186541"/>
                <a:gd name="connsiteX6" fmla="*/ 0 w 1371538"/>
                <a:gd name="connsiteY6" fmla="*/ 593271 h 118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38" h="1186541">
                  <a:moveTo>
                    <a:pt x="0" y="593271"/>
                  </a:moveTo>
                  <a:lnTo>
                    <a:pt x="338995" y="0"/>
                  </a:lnTo>
                  <a:lnTo>
                    <a:pt x="1032543" y="0"/>
                  </a:lnTo>
                  <a:lnTo>
                    <a:pt x="1371538" y="593271"/>
                  </a:lnTo>
                  <a:lnTo>
                    <a:pt x="1032543" y="1186541"/>
                  </a:lnTo>
                  <a:lnTo>
                    <a:pt x="338995" y="1186541"/>
                  </a:lnTo>
                  <a:lnTo>
                    <a:pt x="0" y="593271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2703417"/>
                <a:satOff val="-6968"/>
                <a:lumOff val="-470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533" tIns="211875" rIns="242533" bIns="21187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Mempelajari</a:t>
              </a:r>
              <a:r>
                <a:rPr lang="en-US" sz="1200" kern="1200" dirty="0"/>
                <a:t>  </a:t>
              </a:r>
              <a:r>
                <a:rPr lang="en-US" sz="1200" kern="1200" dirty="0" err="1"/>
                <a:t>bahan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belajar</a:t>
              </a:r>
              <a:r>
                <a:rPr lang="en-US" sz="1200" kern="1200" dirty="0"/>
                <a:t> yang </a:t>
              </a:r>
              <a:r>
                <a:rPr lang="en-US" sz="1200" kern="1200" dirty="0" err="1"/>
                <a:t>diberikan</a:t>
              </a:r>
              <a:r>
                <a:rPr lang="en-US" sz="1200" kern="1200" dirty="0"/>
                <a:t> (</a:t>
              </a:r>
              <a:r>
                <a:rPr lang="en-US" sz="1200" kern="1200" dirty="0" err="1"/>
                <a:t>unduh</a:t>
              </a:r>
              <a:r>
                <a:rPr lang="en-US" sz="1200" kern="1200" dirty="0"/>
                <a:t>)</a:t>
              </a: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948675F4-A045-4BFE-BE05-995A8473FF76}"/>
                </a:ext>
              </a:extLst>
            </p:cNvPr>
            <p:cNvSpPr/>
            <p:nvPr/>
          </p:nvSpPr>
          <p:spPr>
            <a:xfrm>
              <a:off x="5395117" y="4737397"/>
              <a:ext cx="631460" cy="544086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264D5CC-B079-4280-8618-E92B3408DD78}"/>
                </a:ext>
              </a:extLst>
            </p:cNvPr>
            <p:cNvSpPr/>
            <p:nvPr/>
          </p:nvSpPr>
          <p:spPr>
            <a:xfrm>
              <a:off x="5546169" y="4723928"/>
              <a:ext cx="1371538" cy="1186541"/>
            </a:xfrm>
            <a:custGeom>
              <a:avLst/>
              <a:gdLst>
                <a:gd name="connsiteX0" fmla="*/ 0 w 1371538"/>
                <a:gd name="connsiteY0" fmla="*/ 593271 h 1186541"/>
                <a:gd name="connsiteX1" fmla="*/ 338995 w 1371538"/>
                <a:gd name="connsiteY1" fmla="*/ 0 h 1186541"/>
                <a:gd name="connsiteX2" fmla="*/ 1032543 w 1371538"/>
                <a:gd name="connsiteY2" fmla="*/ 0 h 1186541"/>
                <a:gd name="connsiteX3" fmla="*/ 1371538 w 1371538"/>
                <a:gd name="connsiteY3" fmla="*/ 593271 h 1186541"/>
                <a:gd name="connsiteX4" fmla="*/ 1032543 w 1371538"/>
                <a:gd name="connsiteY4" fmla="*/ 1186541 h 1186541"/>
                <a:gd name="connsiteX5" fmla="*/ 338995 w 1371538"/>
                <a:gd name="connsiteY5" fmla="*/ 1186541 h 1186541"/>
                <a:gd name="connsiteX6" fmla="*/ 0 w 1371538"/>
                <a:gd name="connsiteY6" fmla="*/ 593271 h 118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38" h="1186541">
                  <a:moveTo>
                    <a:pt x="0" y="593271"/>
                  </a:moveTo>
                  <a:lnTo>
                    <a:pt x="338995" y="0"/>
                  </a:lnTo>
                  <a:lnTo>
                    <a:pt x="1032543" y="0"/>
                  </a:lnTo>
                  <a:lnTo>
                    <a:pt x="1371538" y="593271"/>
                  </a:lnTo>
                  <a:lnTo>
                    <a:pt x="1032543" y="1186541"/>
                  </a:lnTo>
                  <a:lnTo>
                    <a:pt x="338995" y="1186541"/>
                  </a:lnTo>
                  <a:lnTo>
                    <a:pt x="0" y="593271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4055126"/>
                <a:satOff val="-10451"/>
                <a:lumOff val="-70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533" tIns="211875" rIns="242533" bIns="21187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Mengerjakan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dan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Mengunggah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Tugas</a:t>
              </a:r>
              <a:endParaRPr lang="en-US" sz="1200" kern="1200" dirty="0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87AD94F3-5B00-4F90-9674-474032F22B15}"/>
                </a:ext>
              </a:extLst>
            </p:cNvPr>
            <p:cNvSpPr/>
            <p:nvPr/>
          </p:nvSpPr>
          <p:spPr>
            <a:xfrm>
              <a:off x="4646085" y="3720653"/>
              <a:ext cx="631460" cy="544086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FFC0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591B6E0-2FEC-453C-8131-02CF1D39D6F0}"/>
                </a:ext>
              </a:extLst>
            </p:cNvPr>
            <p:cNvSpPr/>
            <p:nvPr/>
          </p:nvSpPr>
          <p:spPr>
            <a:xfrm>
              <a:off x="4292454" y="3994125"/>
              <a:ext cx="1371538" cy="1186541"/>
            </a:xfrm>
            <a:custGeom>
              <a:avLst/>
              <a:gdLst>
                <a:gd name="connsiteX0" fmla="*/ 0 w 1371538"/>
                <a:gd name="connsiteY0" fmla="*/ 593271 h 1186541"/>
                <a:gd name="connsiteX1" fmla="*/ 338995 w 1371538"/>
                <a:gd name="connsiteY1" fmla="*/ 0 h 1186541"/>
                <a:gd name="connsiteX2" fmla="*/ 1032543 w 1371538"/>
                <a:gd name="connsiteY2" fmla="*/ 0 h 1186541"/>
                <a:gd name="connsiteX3" fmla="*/ 1371538 w 1371538"/>
                <a:gd name="connsiteY3" fmla="*/ 593271 h 1186541"/>
                <a:gd name="connsiteX4" fmla="*/ 1032543 w 1371538"/>
                <a:gd name="connsiteY4" fmla="*/ 1186541 h 1186541"/>
                <a:gd name="connsiteX5" fmla="*/ 338995 w 1371538"/>
                <a:gd name="connsiteY5" fmla="*/ 1186541 h 1186541"/>
                <a:gd name="connsiteX6" fmla="*/ 0 w 1371538"/>
                <a:gd name="connsiteY6" fmla="*/ 593271 h 118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38" h="1186541">
                  <a:moveTo>
                    <a:pt x="0" y="593271"/>
                  </a:moveTo>
                  <a:lnTo>
                    <a:pt x="338995" y="0"/>
                  </a:lnTo>
                  <a:lnTo>
                    <a:pt x="1032543" y="0"/>
                  </a:lnTo>
                  <a:lnTo>
                    <a:pt x="1371538" y="593271"/>
                  </a:lnTo>
                  <a:lnTo>
                    <a:pt x="1032543" y="1186541"/>
                  </a:lnTo>
                  <a:lnTo>
                    <a:pt x="338995" y="1186541"/>
                  </a:lnTo>
                  <a:lnTo>
                    <a:pt x="0" y="593271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5406834"/>
                <a:satOff val="-13935"/>
                <a:lumOff val="-941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533" tIns="211875" rIns="242533" bIns="21187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Melakukan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Diskusi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dengan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Topik</a:t>
              </a:r>
              <a:r>
                <a:rPr lang="en-US" sz="1200" kern="1200" dirty="0"/>
                <a:t> Yang </a:t>
              </a:r>
              <a:r>
                <a:rPr lang="en-US" sz="1200" kern="1200" dirty="0" err="1"/>
                <a:t>diberikan</a:t>
              </a:r>
              <a:endParaRPr lang="en-US" sz="1200" kern="12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59562E-C0FD-4011-9141-14D78FEB2404}"/>
                </a:ext>
              </a:extLst>
            </p:cNvPr>
            <p:cNvSpPr/>
            <p:nvPr/>
          </p:nvSpPr>
          <p:spPr>
            <a:xfrm>
              <a:off x="4282470" y="2556969"/>
              <a:ext cx="1371538" cy="1186541"/>
            </a:xfrm>
            <a:custGeom>
              <a:avLst/>
              <a:gdLst>
                <a:gd name="connsiteX0" fmla="*/ 0 w 1371538"/>
                <a:gd name="connsiteY0" fmla="*/ 593271 h 1186541"/>
                <a:gd name="connsiteX1" fmla="*/ 338995 w 1371538"/>
                <a:gd name="connsiteY1" fmla="*/ 0 h 1186541"/>
                <a:gd name="connsiteX2" fmla="*/ 1032543 w 1371538"/>
                <a:gd name="connsiteY2" fmla="*/ 0 h 1186541"/>
                <a:gd name="connsiteX3" fmla="*/ 1371538 w 1371538"/>
                <a:gd name="connsiteY3" fmla="*/ 593271 h 1186541"/>
                <a:gd name="connsiteX4" fmla="*/ 1032543 w 1371538"/>
                <a:gd name="connsiteY4" fmla="*/ 1186541 h 1186541"/>
                <a:gd name="connsiteX5" fmla="*/ 338995 w 1371538"/>
                <a:gd name="connsiteY5" fmla="*/ 1186541 h 1186541"/>
                <a:gd name="connsiteX6" fmla="*/ 0 w 1371538"/>
                <a:gd name="connsiteY6" fmla="*/ 593271 h 118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38" h="1186541">
                  <a:moveTo>
                    <a:pt x="0" y="593271"/>
                  </a:moveTo>
                  <a:lnTo>
                    <a:pt x="338995" y="0"/>
                  </a:lnTo>
                  <a:lnTo>
                    <a:pt x="1032543" y="0"/>
                  </a:lnTo>
                  <a:lnTo>
                    <a:pt x="1371538" y="593271"/>
                  </a:lnTo>
                  <a:lnTo>
                    <a:pt x="1032543" y="1186541"/>
                  </a:lnTo>
                  <a:lnTo>
                    <a:pt x="338995" y="1186541"/>
                  </a:lnTo>
                  <a:lnTo>
                    <a:pt x="0" y="59327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263" tIns="210605" rIns="241263" bIns="21060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 err="1"/>
                <a:t>Melihat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Pengumuman</a:t>
              </a:r>
              <a:r>
                <a:rPr lang="en-US" sz="1100" kern="1200" dirty="0"/>
                <a:t> </a:t>
              </a:r>
              <a:r>
                <a:rPr lang="en-US" sz="1100" kern="1200"/>
                <a:t>dan </a:t>
              </a:r>
              <a:r>
                <a:rPr lang="en-US" sz="1100" kern="1200" dirty="0" err="1"/>
                <a:t>Mengikuti</a:t>
              </a:r>
              <a:r>
                <a:rPr lang="en-US" sz="1100" kern="1200" dirty="0"/>
                <a:t> </a:t>
              </a:r>
              <a:r>
                <a:rPr lang="en-US" sz="1100" kern="1200" dirty="0" err="1"/>
                <a:t>Ujian</a:t>
              </a:r>
              <a:endParaRPr lang="en-US" sz="1100" kern="1200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5022E39-724D-45E7-84F0-C784B5B45AB0}"/>
                </a:ext>
              </a:extLst>
            </p:cNvPr>
            <p:cNvGrpSpPr/>
            <p:nvPr/>
          </p:nvGrpSpPr>
          <p:grpSpPr>
            <a:xfrm>
              <a:off x="6618045" y="1178436"/>
              <a:ext cx="1411615" cy="1221213"/>
              <a:chOff x="2455631" y="0"/>
              <a:chExt cx="1411615" cy="1221213"/>
            </a:xfrm>
            <a:solidFill>
              <a:srgbClr val="7030A0"/>
            </a:solidFill>
          </p:grpSpPr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642C868E-2F10-4247-AB04-A7B31531738B}"/>
                  </a:ext>
                </a:extLst>
              </p:cNvPr>
              <p:cNvSpPr/>
              <p:nvPr/>
            </p:nvSpPr>
            <p:spPr>
              <a:xfrm>
                <a:off x="2455631" y="0"/>
                <a:ext cx="1411615" cy="1221213"/>
              </a:xfrm>
              <a:prstGeom prst="hexagon">
                <a:avLst>
                  <a:gd name="adj" fmla="val 28570"/>
                  <a:gd name="vf" fmla="val 11547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6" name="Hexagon 4">
                <a:extLst>
                  <a:ext uri="{FF2B5EF4-FFF2-40B4-BE49-F238E27FC236}">
                    <a16:creationId xmlns:a16="http://schemas.microsoft.com/office/drawing/2014/main" id="{9164648A-5B9A-4CAB-825B-D36EEC24F968}"/>
                  </a:ext>
                </a:extLst>
              </p:cNvPr>
              <p:cNvSpPr txBox="1"/>
              <p:nvPr/>
            </p:nvSpPr>
            <p:spPr>
              <a:xfrm>
                <a:off x="2689566" y="202381"/>
                <a:ext cx="943745" cy="816451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970" tIns="13970" rIns="13970" bIns="1397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 dirty="0" err="1"/>
                  <a:t>Ubah</a:t>
                </a:r>
                <a:r>
                  <a:rPr lang="en-US" sz="1100" kern="1200" dirty="0"/>
                  <a:t> Profile</a:t>
                </a:r>
              </a:p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dirty="0"/>
                  <a:t>(</a:t>
                </a:r>
                <a:r>
                  <a:rPr lang="en-US" sz="1100" dirty="0" err="1"/>
                  <a:t>Pilih</a:t>
                </a:r>
                <a:r>
                  <a:rPr lang="en-US" sz="1100" dirty="0"/>
                  <a:t> </a:t>
                </a:r>
                <a:r>
                  <a:rPr lang="en-US" sz="1100" dirty="0" err="1"/>
                  <a:t>Penyelenggara</a:t>
                </a:r>
                <a:r>
                  <a:rPr lang="en-US" sz="1100" dirty="0"/>
                  <a:t> </a:t>
                </a:r>
                <a:r>
                  <a:rPr lang="en-US" sz="1100" dirty="0" err="1"/>
                  <a:t>sesuai</a:t>
                </a:r>
                <a:r>
                  <a:rPr lang="en-US" sz="1100" dirty="0"/>
                  <a:t> </a:t>
                </a:r>
                <a:r>
                  <a:rPr lang="en-US" sz="1100" dirty="0" err="1"/>
                  <a:t>sekolah</a:t>
                </a:r>
                <a:r>
                  <a:rPr lang="en-US" sz="1100" dirty="0"/>
                  <a:t>)</a:t>
                </a:r>
                <a:endParaRPr lang="en-US" sz="11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0610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968A10-DC85-45CB-9060-CA2D478A88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29" y="1884219"/>
            <a:ext cx="6976753" cy="4608656"/>
          </a:xfrm>
        </p:spPr>
        <p:txBody>
          <a:bodyPr>
            <a:normAutofit fontScale="92500" lnSpcReduction="10000"/>
          </a:bodyPr>
          <a:lstStyle/>
          <a:p>
            <a:r>
              <a:rPr lang="en-ID" sz="3200" dirty="0" err="1"/>
              <a:t>adanya</a:t>
            </a:r>
            <a:r>
              <a:rPr lang="en-ID" sz="3200" dirty="0"/>
              <a:t> </a:t>
            </a:r>
            <a:r>
              <a:rPr lang="en-ID" sz="3500" b="1" dirty="0" err="1"/>
              <a:t>kebijakan</a:t>
            </a:r>
            <a:r>
              <a:rPr lang="en-ID" sz="3500" b="1" dirty="0"/>
              <a:t> </a:t>
            </a:r>
            <a:r>
              <a:rPr lang="en-ID" sz="3500" b="1" dirty="0" err="1"/>
              <a:t>dari</a:t>
            </a:r>
            <a:r>
              <a:rPr lang="en-ID" sz="3500" b="1" dirty="0"/>
              <a:t> </a:t>
            </a:r>
            <a:r>
              <a:rPr lang="en-ID" sz="3500" b="1" dirty="0" err="1"/>
              <a:t>kepala</a:t>
            </a:r>
            <a:r>
              <a:rPr lang="en-ID" sz="3500" b="1" dirty="0"/>
              <a:t> </a:t>
            </a:r>
            <a:r>
              <a:rPr lang="en-ID" sz="3500" b="1" dirty="0" err="1"/>
              <a:t>sekolah</a:t>
            </a:r>
            <a:r>
              <a:rPr lang="en-ID" sz="3500" b="1" dirty="0"/>
              <a:t> </a:t>
            </a:r>
            <a:r>
              <a:rPr lang="en-ID" sz="3200" dirty="0" err="1"/>
              <a:t>terkait</a:t>
            </a:r>
            <a:r>
              <a:rPr lang="en-ID" sz="3200" dirty="0"/>
              <a:t> </a:t>
            </a:r>
            <a:r>
              <a:rPr lang="en-ID" sz="3200" dirty="0" err="1"/>
              <a:t>penerapan</a:t>
            </a:r>
            <a:r>
              <a:rPr lang="en-ID" sz="3200" dirty="0"/>
              <a:t> </a:t>
            </a:r>
            <a:r>
              <a:rPr lang="en-ID" sz="3200" dirty="0" err="1"/>
              <a:t>pembelajaran</a:t>
            </a:r>
            <a:r>
              <a:rPr lang="en-ID" sz="3200" dirty="0"/>
              <a:t> </a:t>
            </a:r>
            <a:r>
              <a:rPr lang="en-ID" sz="3200" dirty="0" err="1"/>
              <a:t>kelas</a:t>
            </a:r>
            <a:r>
              <a:rPr lang="en-ID" sz="3200" dirty="0"/>
              <a:t> </a:t>
            </a:r>
            <a:r>
              <a:rPr lang="en-ID" sz="3200" dirty="0" err="1"/>
              <a:t>maya</a:t>
            </a:r>
            <a:r>
              <a:rPr lang="en-ID" sz="3200" dirty="0"/>
              <a:t>.</a:t>
            </a:r>
          </a:p>
          <a:p>
            <a:r>
              <a:rPr lang="en-ID" sz="3200" dirty="0" err="1"/>
              <a:t>adanya</a:t>
            </a:r>
            <a:r>
              <a:rPr lang="en-ID" sz="3200" dirty="0"/>
              <a:t> </a:t>
            </a:r>
            <a:r>
              <a:rPr lang="en-ID" sz="3200" dirty="0" err="1"/>
              <a:t>dukungan</a:t>
            </a:r>
            <a:r>
              <a:rPr lang="en-ID" sz="3200" dirty="0"/>
              <a:t> </a:t>
            </a:r>
            <a:r>
              <a:rPr lang="en-ID" sz="3500" b="1" dirty="0" err="1"/>
              <a:t>sarana</a:t>
            </a:r>
            <a:r>
              <a:rPr lang="en-ID" sz="3500" b="1" dirty="0"/>
              <a:t> </a:t>
            </a:r>
            <a:r>
              <a:rPr lang="en-ID" sz="3500" b="1" dirty="0" err="1"/>
              <a:t>dan</a:t>
            </a:r>
            <a:r>
              <a:rPr lang="en-ID" sz="3500" b="1" dirty="0"/>
              <a:t> </a:t>
            </a:r>
            <a:r>
              <a:rPr lang="en-ID" sz="3500" b="1" dirty="0" err="1"/>
              <a:t>prasarana</a:t>
            </a:r>
            <a:r>
              <a:rPr lang="en-ID" sz="3500" b="1" dirty="0"/>
              <a:t> </a:t>
            </a:r>
            <a:r>
              <a:rPr lang="en-ID" sz="3200" dirty="0"/>
              <a:t>(lab </a:t>
            </a:r>
            <a:r>
              <a:rPr lang="en-ID" sz="3200" dirty="0" err="1"/>
              <a:t>komputer</a:t>
            </a:r>
            <a:r>
              <a:rPr lang="en-ID" sz="3200" dirty="0"/>
              <a:t>/ </a:t>
            </a:r>
            <a:r>
              <a:rPr lang="en-ID" sz="3200" dirty="0" err="1"/>
              <a:t>diperbolehkan</a:t>
            </a:r>
            <a:r>
              <a:rPr lang="en-ID" sz="3200" dirty="0"/>
              <a:t> </a:t>
            </a:r>
            <a:r>
              <a:rPr lang="en-ID" sz="3200" dirty="0" err="1"/>
              <a:t>peserta</a:t>
            </a:r>
            <a:r>
              <a:rPr lang="en-ID" sz="3200" dirty="0"/>
              <a:t> </a:t>
            </a:r>
            <a:r>
              <a:rPr lang="en-ID" sz="3200" dirty="0" err="1"/>
              <a:t>didik</a:t>
            </a:r>
            <a:r>
              <a:rPr lang="en-ID" sz="3200" dirty="0"/>
              <a:t> </a:t>
            </a:r>
            <a:r>
              <a:rPr lang="en-ID" sz="3200" dirty="0" err="1"/>
              <a:t>membawa</a:t>
            </a:r>
            <a:r>
              <a:rPr lang="en-ID" sz="3200" dirty="0"/>
              <a:t> laptop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i="1" dirty="0"/>
              <a:t>smartphone</a:t>
            </a:r>
            <a:r>
              <a:rPr lang="en-ID" sz="3200" dirty="0"/>
              <a:t> di </a:t>
            </a:r>
            <a:r>
              <a:rPr lang="en-ID" sz="3200" dirty="0" err="1"/>
              <a:t>sekolah</a:t>
            </a:r>
            <a:r>
              <a:rPr lang="en-ID" sz="3200" dirty="0"/>
              <a:t>, </a:t>
            </a:r>
            <a:r>
              <a:rPr lang="en-ID" sz="3200" dirty="0" err="1"/>
              <a:t>koneksi</a:t>
            </a:r>
            <a:r>
              <a:rPr lang="en-ID" sz="3200" dirty="0"/>
              <a:t> internet, </a:t>
            </a:r>
            <a:r>
              <a:rPr lang="en-ID" sz="3200" dirty="0" err="1"/>
              <a:t>listrik</a:t>
            </a:r>
            <a:r>
              <a:rPr lang="en-ID" sz="3200" dirty="0"/>
              <a:t>, </a:t>
            </a:r>
            <a:r>
              <a:rPr lang="en-ID" sz="3200" dirty="0" err="1"/>
              <a:t>infokus</a:t>
            </a:r>
            <a:r>
              <a:rPr lang="en-ID" sz="3200" dirty="0"/>
              <a:t>), </a:t>
            </a:r>
          </a:p>
          <a:p>
            <a:r>
              <a:rPr lang="en-ID" sz="3200" dirty="0" err="1"/>
              <a:t>memiliki</a:t>
            </a:r>
            <a:r>
              <a:rPr lang="en-ID" sz="3200" dirty="0"/>
              <a:t> </a:t>
            </a:r>
            <a:r>
              <a:rPr lang="en-ID" sz="3500" b="1" dirty="0" err="1"/>
              <a:t>komitmen</a:t>
            </a:r>
            <a:r>
              <a:rPr lang="en-ID" sz="3500" b="1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memanfaatkan</a:t>
            </a:r>
            <a:r>
              <a:rPr lang="en-ID" sz="3200" dirty="0"/>
              <a:t> </a:t>
            </a:r>
            <a:r>
              <a:rPr lang="en-ID" sz="3200" dirty="0" err="1"/>
              <a:t>teknologi</a:t>
            </a:r>
            <a:r>
              <a:rPr lang="en-ID" sz="3200" dirty="0"/>
              <a:t> </a:t>
            </a:r>
            <a:r>
              <a:rPr lang="en-ID" sz="3200" dirty="0" err="1"/>
              <a:t>dan</a:t>
            </a:r>
            <a:r>
              <a:rPr lang="en-ID" sz="3200" dirty="0"/>
              <a:t> </a:t>
            </a:r>
            <a:r>
              <a:rPr lang="en-ID" sz="3200" dirty="0" err="1"/>
              <a:t>melaksanakan</a:t>
            </a:r>
            <a:r>
              <a:rPr lang="en-ID" sz="3200" dirty="0"/>
              <a:t> </a:t>
            </a:r>
            <a:r>
              <a:rPr lang="en-ID" sz="3200" dirty="0" err="1"/>
              <a:t>uji</a:t>
            </a:r>
            <a:r>
              <a:rPr lang="en-ID" sz="3200" dirty="0"/>
              <a:t> </a:t>
            </a:r>
            <a:r>
              <a:rPr lang="en-ID" sz="3200" dirty="0" err="1"/>
              <a:t>coba</a:t>
            </a:r>
            <a:r>
              <a:rPr lang="en-ID" sz="3200" dirty="0"/>
              <a:t> </a:t>
            </a:r>
            <a:r>
              <a:rPr lang="en-ID" sz="3200" dirty="0" err="1"/>
              <a:t>implementasi</a:t>
            </a:r>
            <a:r>
              <a:rPr lang="en-ID" sz="3200" dirty="0"/>
              <a:t> </a:t>
            </a:r>
            <a:r>
              <a:rPr lang="en-ID" sz="3200" dirty="0" err="1"/>
              <a:t>pembelajaran</a:t>
            </a:r>
            <a:r>
              <a:rPr lang="en-ID" sz="3200" dirty="0"/>
              <a:t> </a:t>
            </a:r>
            <a:r>
              <a:rPr lang="en-ID" sz="3200" dirty="0" err="1"/>
              <a:t>kelas</a:t>
            </a:r>
            <a:r>
              <a:rPr lang="en-ID" sz="3200" dirty="0"/>
              <a:t> </a:t>
            </a:r>
            <a:r>
              <a:rPr lang="en-ID" sz="3200" dirty="0" err="1"/>
              <a:t>maya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endParaRPr lang="en-ID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89875-BF38-411D-A46A-779F0AE9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Karakteristik</a:t>
            </a:r>
            <a:r>
              <a:rPr lang="en-ID" dirty="0"/>
              <a:t> </a:t>
            </a:r>
            <a:r>
              <a:rPr lang="en-ID" dirty="0" err="1"/>
              <a:t>sekolah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maya</a:t>
            </a:r>
            <a:endParaRPr lang="en-ID" dirty="0"/>
          </a:p>
        </p:txBody>
      </p:sp>
      <p:pic>
        <p:nvPicPr>
          <p:cNvPr id="1026" name="Picture 2" descr="Hasil gambar untuk sekolah">
            <a:extLst>
              <a:ext uri="{FF2B5EF4-FFF2-40B4-BE49-F238E27FC236}">
                <a16:creationId xmlns:a16="http://schemas.microsoft.com/office/drawing/2014/main" id="{7FD37B09-6A96-47D2-817D-542F8EC5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71" y="2521095"/>
            <a:ext cx="3810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13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FD1CB6-BA2E-407E-9B2A-783570A580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Kelas Maya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dimanfaatkan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minat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prestasi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didik</a:t>
            </a:r>
            <a:r>
              <a:rPr lang="en-US" dirty="0"/>
              <a:t> di SMK </a:t>
            </a:r>
            <a:r>
              <a:rPr lang="en-US" dirty="0" err="1"/>
              <a:t>Negeri</a:t>
            </a:r>
            <a:r>
              <a:rPr lang="en-US" dirty="0"/>
              <a:t> </a:t>
            </a:r>
            <a:r>
              <a:rPr lang="en-US" dirty="0" err="1"/>
              <a:t>Jumo</a:t>
            </a:r>
            <a:r>
              <a:rPr lang="en-US" dirty="0"/>
              <a:t> </a:t>
            </a:r>
            <a:r>
              <a:rPr lang="en-US" dirty="0" err="1"/>
              <a:t>Temanggung</a:t>
            </a:r>
            <a:r>
              <a:rPr lang="en-US" dirty="0"/>
              <a:t>, </a:t>
            </a:r>
            <a:r>
              <a:rPr lang="en-US" dirty="0" err="1"/>
              <a:t>Jawa</a:t>
            </a:r>
            <a:r>
              <a:rPr lang="en-US" dirty="0"/>
              <a:t> Tengah (</a:t>
            </a:r>
            <a:r>
              <a:rPr lang="en-US" dirty="0" err="1"/>
              <a:t>Rumiyanti</a:t>
            </a:r>
            <a:r>
              <a:rPr lang="en-US" dirty="0"/>
              <a:t>, 2014). Hasil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didik</a:t>
            </a:r>
            <a:r>
              <a:rPr lang="en-US" dirty="0"/>
              <a:t> yang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Kelas Maya </a:t>
            </a:r>
            <a:r>
              <a:rPr lang="en-US" sz="3600" b="1" dirty="0" err="1"/>
              <a:t>memiliki</a:t>
            </a:r>
            <a:r>
              <a:rPr lang="en-US" sz="3600" b="1" dirty="0"/>
              <a:t> </a:t>
            </a:r>
            <a:r>
              <a:rPr lang="en-US" sz="3600" b="1" dirty="0" err="1"/>
              <a:t>minat</a:t>
            </a:r>
            <a:r>
              <a:rPr lang="en-US" sz="3600" b="1" dirty="0"/>
              <a:t> </a:t>
            </a:r>
            <a:r>
              <a:rPr lang="en-US" sz="3600" b="1" dirty="0" err="1"/>
              <a:t>dan</a:t>
            </a:r>
            <a:r>
              <a:rPr lang="en-US" sz="3600" b="1" dirty="0"/>
              <a:t> </a:t>
            </a:r>
            <a:r>
              <a:rPr lang="en-US" sz="3600" b="1" dirty="0" err="1"/>
              <a:t>prestasi</a:t>
            </a:r>
            <a:r>
              <a:rPr lang="en-US" sz="3600" b="1" dirty="0"/>
              <a:t> </a:t>
            </a:r>
            <a:r>
              <a:rPr lang="en-US" sz="3600" b="1" dirty="0" err="1"/>
              <a:t>belajar</a:t>
            </a:r>
            <a:r>
              <a:rPr lang="en-US" sz="3600" b="1" dirty="0"/>
              <a:t> </a:t>
            </a:r>
            <a:r>
              <a:rPr lang="en-US" sz="3600" b="1" dirty="0" err="1"/>
              <a:t>lebih</a:t>
            </a:r>
            <a:r>
              <a:rPr lang="en-US" sz="3600" b="1" dirty="0"/>
              <a:t> </a:t>
            </a:r>
            <a:r>
              <a:rPr lang="en-US" sz="3600" b="1" dirty="0" err="1"/>
              <a:t>tinggi</a:t>
            </a:r>
            <a:r>
              <a:rPr lang="en-US" sz="3600" b="1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didik</a:t>
            </a:r>
            <a:r>
              <a:rPr lang="en-US" dirty="0"/>
              <a:t> yang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. </a:t>
            </a:r>
            <a:endParaRPr lang="en-ID" dirty="0"/>
          </a:p>
          <a:p>
            <a:pPr marL="0" indent="0">
              <a:buNone/>
            </a:pPr>
            <a:endParaRPr lang="en-ID" dirty="0"/>
          </a:p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Kurniawan</a:t>
            </a:r>
            <a:r>
              <a:rPr lang="en-US" dirty="0"/>
              <a:t> (2017),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Kelas Maya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i="1" dirty="0"/>
              <a:t>Learning Management System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dimanfaatkan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sz="3600" b="1" dirty="0" err="1"/>
              <a:t>meningkatkan</a:t>
            </a:r>
            <a:r>
              <a:rPr lang="en-US" sz="3600" b="1" dirty="0"/>
              <a:t> </a:t>
            </a:r>
            <a:r>
              <a:rPr lang="en-US" sz="3600" b="1" dirty="0" err="1"/>
              <a:t>kualitas</a:t>
            </a:r>
            <a:r>
              <a:rPr lang="en-US" sz="3600" b="1" dirty="0"/>
              <a:t> proses </a:t>
            </a:r>
            <a:r>
              <a:rPr lang="en-US" sz="3600" b="1" dirty="0" err="1"/>
              <a:t>pembelajaran</a:t>
            </a:r>
            <a:r>
              <a:rPr lang="en-US" dirty="0"/>
              <a:t>.</a:t>
            </a:r>
            <a:endParaRPr lang="en-ID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247A99-6D13-4559-9CD1-D425D782C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70127" cy="923348"/>
          </a:xfrm>
        </p:spPr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kata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Kelas Maya?</a:t>
            </a:r>
          </a:p>
        </p:txBody>
      </p:sp>
    </p:spTree>
    <p:extLst>
      <p:ext uri="{BB962C8B-B14F-4D97-AF65-F5344CB8AC3E}">
        <p14:creationId xmlns:p14="http://schemas.microsoft.com/office/powerpoint/2010/main" val="408289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52AE2E-E3F5-4C77-AEB6-8997ACDAC3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8976" y="1690687"/>
            <a:ext cx="5096278" cy="4802187"/>
          </a:xfrm>
        </p:spPr>
        <p:txBody>
          <a:bodyPr>
            <a:noAutofit/>
          </a:bodyPr>
          <a:lstStyle/>
          <a:p>
            <a:r>
              <a:rPr lang="en-ID" sz="2400" b="1" dirty="0"/>
              <a:t>Guru-guru SMA </a:t>
            </a:r>
            <a:r>
              <a:rPr lang="en-ID" sz="2400" b="1" dirty="0" err="1"/>
              <a:t>dan</a:t>
            </a:r>
            <a:r>
              <a:rPr lang="en-ID" sz="2400" b="1" dirty="0"/>
              <a:t> SMK di </a:t>
            </a:r>
            <a:r>
              <a:rPr lang="en-ID" sz="2400" b="1" dirty="0" err="1"/>
              <a:t>Provinsi</a:t>
            </a:r>
            <a:r>
              <a:rPr lang="en-ID" sz="2400" b="1" dirty="0"/>
              <a:t> Bali (</a:t>
            </a:r>
            <a:r>
              <a:rPr lang="en-ID" sz="2400" b="1" dirty="0" err="1"/>
              <a:t>Jejak</a:t>
            </a:r>
            <a:r>
              <a:rPr lang="en-ID" sz="2400" b="1" dirty="0"/>
              <a:t> Bali)</a:t>
            </a:r>
          </a:p>
          <a:p>
            <a:endParaRPr lang="en-ID" sz="2400" dirty="0"/>
          </a:p>
          <a:p>
            <a:endParaRPr lang="en-ID" sz="2400" dirty="0"/>
          </a:p>
          <a:p>
            <a:endParaRPr lang="en-ID" sz="2400" dirty="0"/>
          </a:p>
          <a:p>
            <a:endParaRPr lang="en-ID" sz="2400" dirty="0"/>
          </a:p>
          <a:p>
            <a:endParaRPr lang="en-ID" sz="2400" dirty="0"/>
          </a:p>
          <a:p>
            <a:r>
              <a:rPr lang="en-ID" sz="2400" b="1" dirty="0" err="1"/>
              <a:t>Sukma</a:t>
            </a:r>
            <a:r>
              <a:rPr lang="en-ID" sz="2400" b="1" dirty="0"/>
              <a:t> Aprilia (Guru SMAN 5 </a:t>
            </a:r>
            <a:r>
              <a:rPr lang="en-ID" sz="2400" b="1" dirty="0" err="1"/>
              <a:t>Magelang</a:t>
            </a:r>
            <a:r>
              <a:rPr lang="en-ID" sz="2400" b="1" dirty="0"/>
              <a:t>, </a:t>
            </a:r>
            <a:r>
              <a:rPr lang="en-ID" sz="2400" b="1" dirty="0" err="1"/>
              <a:t>Fisika</a:t>
            </a:r>
            <a:r>
              <a:rPr lang="en-ID" sz="2400" b="1" dirty="0"/>
              <a:t> XI)</a:t>
            </a:r>
          </a:p>
          <a:p>
            <a:pPr marL="0" indent="0">
              <a:buNone/>
            </a:pPr>
            <a:r>
              <a:rPr lang="en-ID" sz="2400" dirty="0">
                <a:hlinkClick r:id="rId4"/>
              </a:rPr>
              <a:t>https://www.youtube.com/watch?v=CYjITrLWd6E&amp;t=440s</a:t>
            </a:r>
            <a:r>
              <a:rPr lang="en-ID" sz="2400" dirty="0"/>
              <a:t> </a:t>
            </a:r>
          </a:p>
          <a:p>
            <a:endParaRPr lang="en-ID" sz="2400" dirty="0"/>
          </a:p>
          <a:p>
            <a:endParaRPr lang="en-ID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96EF8-9A20-4C1A-BDF1-72BA3024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kata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Kelas Maya?</a:t>
            </a:r>
          </a:p>
        </p:txBody>
      </p:sp>
      <p:pic>
        <p:nvPicPr>
          <p:cNvPr id="4" name="AUD-20180126-WA0062">
            <a:hlinkClick r:id="" action="ppaction://media"/>
            <a:extLst>
              <a:ext uri="{FF2B5EF4-FFF2-40B4-BE49-F238E27FC236}">
                <a16:creationId xmlns:a16="http://schemas.microsoft.com/office/drawing/2014/main" id="{8C76987E-E994-4D50-BDD9-9A6108503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3384" y="2860589"/>
            <a:ext cx="1136822" cy="1136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FBE163-8C21-441C-8785-9623D2A03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036" y="1915057"/>
            <a:ext cx="5628760" cy="30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BE68FF-5551-45C8-9D62-27F994399C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29" y="1503278"/>
            <a:ext cx="7558767" cy="4996375"/>
          </a:xfrm>
        </p:spPr>
        <p:txBody>
          <a:bodyPr>
            <a:normAutofit fontScale="92500" lnSpcReduction="10000"/>
          </a:bodyPr>
          <a:lstStyle/>
          <a:p>
            <a:r>
              <a:rPr lang="en-ID" b="1" dirty="0" err="1"/>
              <a:t>Pengganti</a:t>
            </a:r>
            <a:r>
              <a:rPr lang="en-ID" b="1" dirty="0"/>
              <a:t> </a:t>
            </a:r>
            <a:r>
              <a:rPr lang="en-ID" b="1" dirty="0" err="1"/>
              <a:t>kelas</a:t>
            </a:r>
            <a:r>
              <a:rPr lang="en-ID" b="1" dirty="0"/>
              <a:t> </a:t>
            </a:r>
            <a:r>
              <a:rPr lang="en-ID" b="1" dirty="0" err="1"/>
              <a:t>tatap</a:t>
            </a:r>
            <a:r>
              <a:rPr lang="en-ID" b="1" dirty="0"/>
              <a:t> </a:t>
            </a:r>
            <a:r>
              <a:rPr lang="en-ID" b="1" dirty="0" err="1"/>
              <a:t>muka</a:t>
            </a:r>
            <a:r>
              <a:rPr lang="en-ID" dirty="0"/>
              <a:t>.</a:t>
            </a:r>
          </a:p>
          <a:p>
            <a:pPr lvl="1"/>
            <a:r>
              <a:rPr lang="en-ID" dirty="0" err="1"/>
              <a:t>menggantikan</a:t>
            </a:r>
            <a:r>
              <a:rPr lang="en-ID" dirty="0"/>
              <a:t> </a:t>
            </a:r>
            <a:r>
              <a:rPr lang="en-ID" dirty="0" err="1"/>
              <a:t>materi</a:t>
            </a:r>
            <a:r>
              <a:rPr lang="en-ID" dirty="0"/>
              <a:t> yang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tersampaikan</a:t>
            </a:r>
            <a:r>
              <a:rPr lang="en-ID" dirty="0"/>
              <a:t> di </a:t>
            </a:r>
            <a:r>
              <a:rPr lang="en-ID" dirty="0" err="1"/>
              <a:t>kelas</a:t>
            </a:r>
            <a:endParaRPr lang="en-ID" dirty="0"/>
          </a:p>
          <a:p>
            <a:pPr lvl="1"/>
            <a:endParaRPr lang="en-ID" dirty="0"/>
          </a:p>
          <a:p>
            <a:r>
              <a:rPr lang="en-ID" b="1" dirty="0" err="1"/>
              <a:t>Sarana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membantu</a:t>
            </a:r>
            <a:r>
              <a:rPr lang="en-ID" b="1" dirty="0"/>
              <a:t> </a:t>
            </a:r>
            <a:r>
              <a:rPr lang="en-ID" b="1" dirty="0" err="1"/>
              <a:t>ketercapaian</a:t>
            </a:r>
            <a:r>
              <a:rPr lang="en-ID" b="1" dirty="0"/>
              <a:t> </a:t>
            </a:r>
            <a:r>
              <a:rPr lang="en-ID" b="1" dirty="0" err="1"/>
              <a:t>ketuntasan</a:t>
            </a:r>
            <a:r>
              <a:rPr lang="en-ID" b="1" dirty="0"/>
              <a:t> </a:t>
            </a:r>
            <a:r>
              <a:rPr lang="en-ID" b="1" dirty="0" err="1"/>
              <a:t>belajar</a:t>
            </a:r>
            <a:r>
              <a:rPr lang="en-ID" b="1" dirty="0"/>
              <a:t> </a:t>
            </a:r>
            <a:r>
              <a:rPr lang="en-ID" dirty="0"/>
              <a:t>(</a:t>
            </a:r>
            <a:r>
              <a:rPr lang="en-ID" dirty="0" err="1"/>
              <a:t>pencapaian</a:t>
            </a:r>
            <a:r>
              <a:rPr lang="en-ID" dirty="0"/>
              <a:t> KKM)</a:t>
            </a:r>
          </a:p>
          <a:p>
            <a:pPr lvl="1"/>
            <a:r>
              <a:rPr lang="en-ID" b="1" dirty="0"/>
              <a:t>Remedial</a:t>
            </a:r>
          </a:p>
          <a:p>
            <a:pPr lvl="1"/>
            <a:endParaRPr lang="en-ID" dirty="0"/>
          </a:p>
          <a:p>
            <a:r>
              <a:rPr lang="en-ID" b="1" dirty="0"/>
              <a:t>Kelas </a:t>
            </a:r>
            <a:r>
              <a:rPr lang="en-ID" b="1" dirty="0" err="1"/>
              <a:t>tambahan</a:t>
            </a:r>
            <a:endParaRPr lang="en-ID" b="1" dirty="0"/>
          </a:p>
          <a:p>
            <a:pPr lvl="1"/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siswa</a:t>
            </a:r>
            <a:r>
              <a:rPr lang="en-ID" dirty="0"/>
              <a:t> SMK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prakerin</a:t>
            </a:r>
            <a:r>
              <a:rPr lang="en-ID" dirty="0"/>
              <a:t>/</a:t>
            </a:r>
            <a:r>
              <a:rPr lang="en-ID" dirty="0" err="1"/>
              <a:t>magang</a:t>
            </a:r>
            <a:r>
              <a:rPr lang="en-ID" dirty="0"/>
              <a:t> industry</a:t>
            </a:r>
          </a:p>
          <a:p>
            <a:pPr lvl="1"/>
            <a:endParaRPr lang="en-ID" dirty="0"/>
          </a:p>
          <a:p>
            <a:r>
              <a:rPr lang="en-ID" b="1" dirty="0" err="1"/>
              <a:t>Sarana</a:t>
            </a:r>
            <a:r>
              <a:rPr lang="en-ID" b="1" dirty="0"/>
              <a:t> </a:t>
            </a:r>
            <a:r>
              <a:rPr lang="en-ID" b="1" dirty="0" err="1"/>
              <a:t>pendukung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model-model </a:t>
            </a:r>
            <a:r>
              <a:rPr lang="en-ID" b="1" dirty="0" err="1"/>
              <a:t>pembelajaran</a:t>
            </a:r>
            <a:r>
              <a:rPr lang="en-ID" b="1" dirty="0"/>
              <a:t> (</a:t>
            </a:r>
            <a:r>
              <a:rPr lang="en-ID" b="1" i="1" dirty="0"/>
              <a:t>flipped classroom)</a:t>
            </a:r>
            <a:endParaRPr lang="en-ID" b="1" dirty="0"/>
          </a:p>
          <a:p>
            <a:pPr lvl="1"/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praktikum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1785B-848D-48DC-897A-36FF2F93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0"/>
            <a:ext cx="10515600" cy="1325563"/>
          </a:xfrm>
        </p:spPr>
        <p:txBody>
          <a:bodyPr/>
          <a:lstStyle/>
          <a:p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Pemanfaatan</a:t>
            </a:r>
            <a:r>
              <a:rPr lang="en-ID" dirty="0"/>
              <a:t> Kelas Maya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50A301-5A60-4BEA-B229-02FEC3A0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596" y="1914525"/>
            <a:ext cx="3457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65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4.bp.blogspot.com/-2yz2IUVWeDA/UUSy_2SlpbI/AAAAAAAACvo/kswwPDhCCT8/s400/4+Program+Online+Belajar+Dari+Rumah+Terhangat+di+Pasaran.jpg">
            <a:extLst>
              <a:ext uri="{FF2B5EF4-FFF2-40B4-BE49-F238E27FC236}">
                <a16:creationId xmlns:a16="http://schemas.microsoft.com/office/drawing/2014/main" id="{B2331CC2-671C-41C4-BA9C-5C383425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71" y="352210"/>
            <a:ext cx="9144000" cy="60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2F683E1-002C-46C0-A02D-210E163E1898}"/>
              </a:ext>
            </a:extLst>
          </p:cNvPr>
          <p:cNvGrpSpPr/>
          <p:nvPr/>
        </p:nvGrpSpPr>
        <p:grpSpPr>
          <a:xfrm>
            <a:off x="6050746" y="3648592"/>
            <a:ext cx="4593925" cy="2857198"/>
            <a:chOff x="6050746" y="3648592"/>
            <a:chExt cx="4593925" cy="28571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7A4367-394D-4D88-8493-F836871607C4}"/>
                </a:ext>
              </a:extLst>
            </p:cNvPr>
            <p:cNvSpPr/>
            <p:nvPr/>
          </p:nvSpPr>
          <p:spPr>
            <a:xfrm>
              <a:off x="6072672" y="3922295"/>
              <a:ext cx="4571999" cy="2368398"/>
            </a:xfrm>
            <a:prstGeom prst="rect">
              <a:avLst/>
            </a:prstGeom>
            <a:solidFill>
              <a:srgbClr val="C00000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393410-8091-4FE5-BD09-7214374C0A4D}"/>
                </a:ext>
              </a:extLst>
            </p:cNvPr>
            <p:cNvSpPr/>
            <p:nvPr/>
          </p:nvSpPr>
          <p:spPr>
            <a:xfrm>
              <a:off x="6072671" y="4566666"/>
              <a:ext cx="4571997" cy="1939124"/>
            </a:xfrm>
            <a:prstGeom prst="rect">
              <a:avLst/>
            </a:prstGeom>
            <a:solidFill>
              <a:srgbClr val="0070C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1C06C8-8DD0-4470-B7E3-1EE9AD7E22D8}"/>
                </a:ext>
              </a:extLst>
            </p:cNvPr>
            <p:cNvSpPr txBox="1"/>
            <p:nvPr/>
          </p:nvSpPr>
          <p:spPr>
            <a:xfrm>
              <a:off x="6050746" y="3648592"/>
              <a:ext cx="2287516" cy="119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7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</a:t>
              </a:r>
              <a:r>
                <a:rPr lang="en-ID" sz="32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rogram</a:t>
              </a:r>
              <a:endParaRPr lang="id-ID" sz="7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57F0D8-985E-4EA0-8656-22E76C1EC6C4}"/>
                </a:ext>
              </a:extLst>
            </p:cNvPr>
            <p:cNvSpPr txBox="1"/>
            <p:nvPr/>
          </p:nvSpPr>
          <p:spPr>
            <a:xfrm>
              <a:off x="6096000" y="4692191"/>
              <a:ext cx="3633263" cy="454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ID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Remedial</a:t>
              </a:r>
              <a:endParaRPr lang="id-ID" sz="33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452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F7C68B-BB7D-41A1-B2E7-D4787BF0C4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29" y="1343891"/>
            <a:ext cx="11119262" cy="4959927"/>
          </a:xfrm>
        </p:spPr>
        <p:txBody>
          <a:bodyPr>
            <a:normAutofit/>
          </a:bodyPr>
          <a:lstStyle/>
          <a:p>
            <a:r>
              <a:rPr lang="en-ID" dirty="0"/>
              <a:t>Program remedial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b="1" dirty="0" err="1"/>
              <a:t>rancangan</a:t>
            </a:r>
            <a:r>
              <a:rPr lang="en-ID" b="1" dirty="0"/>
              <a:t> </a:t>
            </a:r>
            <a:r>
              <a:rPr lang="en-ID" b="1" dirty="0" err="1"/>
              <a:t>pembelajaran</a:t>
            </a:r>
            <a:r>
              <a:rPr lang="en-ID" b="1" dirty="0"/>
              <a:t> </a:t>
            </a:r>
            <a:r>
              <a:rPr lang="en-ID" b="1" dirty="0" err="1"/>
              <a:t>ulang</a:t>
            </a:r>
            <a:r>
              <a:rPr lang="en-ID" b="1" dirty="0"/>
              <a:t> </a:t>
            </a:r>
            <a:r>
              <a:rPr lang="en-ID" dirty="0"/>
              <a:t>yang </a:t>
            </a:r>
            <a:r>
              <a:rPr lang="en-ID" dirty="0" err="1"/>
              <a:t>dikenakan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didik</a:t>
            </a:r>
            <a:r>
              <a:rPr lang="en-ID" dirty="0"/>
              <a:t> yang </a:t>
            </a:r>
            <a:r>
              <a:rPr lang="en-ID" dirty="0" err="1"/>
              <a:t>gagal</a:t>
            </a:r>
            <a:r>
              <a:rPr lang="en-ID" dirty="0"/>
              <a:t> </a:t>
            </a:r>
            <a:r>
              <a:rPr lang="en-ID" dirty="0" err="1"/>
              <a:t>menguasai</a:t>
            </a:r>
            <a:r>
              <a:rPr lang="en-ID" dirty="0"/>
              <a:t> </a:t>
            </a:r>
            <a:r>
              <a:rPr lang="en-ID" dirty="0" err="1"/>
              <a:t>kompetensi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ditargetkan</a:t>
            </a:r>
            <a:r>
              <a:rPr lang="en-ID" dirty="0"/>
              <a:t>. (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Subali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Mahmudah</a:t>
            </a:r>
            <a:r>
              <a:rPr lang="en-ID" dirty="0"/>
              <a:t>, 2014)</a:t>
            </a:r>
          </a:p>
          <a:p>
            <a:endParaRPr lang="en-US" dirty="0"/>
          </a:p>
          <a:p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pelaksanaan</a:t>
            </a:r>
            <a:r>
              <a:rPr lang="en-US" dirty="0"/>
              <a:t> program remedial: </a:t>
            </a:r>
            <a:r>
              <a:rPr lang="en-US" sz="3200" b="1" dirty="0" err="1"/>
              <a:t>Pemberian</a:t>
            </a:r>
            <a:r>
              <a:rPr lang="en-US" sz="3200" b="1" dirty="0"/>
              <a:t> </a:t>
            </a:r>
            <a:r>
              <a:rPr lang="en-US" sz="3200" b="1" dirty="0" err="1"/>
              <a:t>pembelajaran</a:t>
            </a:r>
            <a:r>
              <a:rPr lang="en-US" sz="3200" b="1" dirty="0"/>
              <a:t> </a:t>
            </a:r>
            <a:r>
              <a:rPr lang="en-US" sz="3200" b="1" dirty="0" err="1"/>
              <a:t>ulang</a:t>
            </a:r>
            <a:r>
              <a:rPr lang="en-US" sz="3200" b="1" dirty="0"/>
              <a:t> </a:t>
            </a:r>
            <a:r>
              <a:rPr lang="en-US" sz="3200" b="1" dirty="0" err="1"/>
              <a:t>dengan</a:t>
            </a:r>
            <a:r>
              <a:rPr lang="en-US" sz="3200" b="1" dirty="0"/>
              <a:t> </a:t>
            </a:r>
            <a:r>
              <a:rPr lang="en-US" sz="3200" b="1" dirty="0" err="1"/>
              <a:t>metode</a:t>
            </a:r>
            <a:r>
              <a:rPr lang="en-US" sz="3200" b="1" dirty="0"/>
              <a:t> </a:t>
            </a:r>
            <a:r>
              <a:rPr lang="en-US" sz="3200" b="1" dirty="0" err="1"/>
              <a:t>dan</a:t>
            </a:r>
            <a:r>
              <a:rPr lang="en-US" sz="3200" b="1" dirty="0"/>
              <a:t> media yang </a:t>
            </a:r>
            <a:r>
              <a:rPr lang="en-US" sz="3200" b="1" dirty="0" err="1"/>
              <a:t>berbeda</a:t>
            </a:r>
            <a:r>
              <a:rPr lang="en-US" sz="3200" b="1" dirty="0"/>
              <a:t> </a:t>
            </a:r>
            <a:r>
              <a:rPr lang="en-US" sz="3200" b="1" dirty="0" err="1"/>
              <a:t>jika</a:t>
            </a:r>
            <a:r>
              <a:rPr lang="en-US" sz="3200" b="1" dirty="0"/>
              <a:t> </a:t>
            </a:r>
            <a:r>
              <a:rPr lang="en-US" sz="3200" dirty="0" err="1"/>
              <a:t>jumlah</a:t>
            </a:r>
            <a:r>
              <a:rPr lang="en-US" sz="3200" dirty="0"/>
              <a:t> </a:t>
            </a:r>
            <a:r>
              <a:rPr lang="en-US" sz="3200" dirty="0" err="1"/>
              <a:t>peserta</a:t>
            </a:r>
            <a:r>
              <a:rPr lang="en-US" sz="3200" dirty="0"/>
              <a:t> yang </a:t>
            </a:r>
            <a:r>
              <a:rPr lang="en-US" sz="3200" dirty="0" err="1"/>
              <a:t>mengikuti</a:t>
            </a:r>
            <a:r>
              <a:rPr lang="en-US" sz="3200" dirty="0"/>
              <a:t> remedial </a:t>
            </a:r>
            <a:r>
              <a:rPr lang="en-US" sz="3200" b="1" dirty="0" err="1"/>
              <a:t>lebih</a:t>
            </a:r>
            <a:r>
              <a:rPr lang="en-US" sz="3200" b="1" dirty="0"/>
              <a:t> </a:t>
            </a:r>
            <a:r>
              <a:rPr lang="en-US" sz="3200" b="1" dirty="0" err="1"/>
              <a:t>dari</a:t>
            </a:r>
            <a:r>
              <a:rPr lang="en-US" sz="3200" b="1" dirty="0"/>
              <a:t> 50%</a:t>
            </a:r>
            <a:r>
              <a:rPr lang="en-US" dirty="0"/>
              <a:t>. (</a:t>
            </a:r>
            <a:r>
              <a:rPr lang="en-US" dirty="0" err="1"/>
              <a:t>Direktorat</a:t>
            </a:r>
            <a:r>
              <a:rPr lang="en-US" dirty="0"/>
              <a:t> </a:t>
            </a:r>
            <a:r>
              <a:rPr lang="en-US" dirty="0" err="1"/>
              <a:t>Pembinaan</a:t>
            </a:r>
            <a:r>
              <a:rPr lang="en-US" dirty="0"/>
              <a:t> SMA, 2010)</a:t>
            </a:r>
            <a:endParaRPr lang="en-ID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AF50A-2A87-467F-AE5C-0EDF34A3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86"/>
            <a:ext cx="10515600" cy="969818"/>
          </a:xfrm>
        </p:spPr>
        <p:txBody>
          <a:bodyPr/>
          <a:lstStyle/>
          <a:p>
            <a:r>
              <a:rPr lang="en-ID" dirty="0"/>
              <a:t>Program Remedial</a:t>
            </a:r>
          </a:p>
        </p:txBody>
      </p:sp>
    </p:spTree>
    <p:extLst>
      <p:ext uri="{BB962C8B-B14F-4D97-AF65-F5344CB8AC3E}">
        <p14:creationId xmlns:p14="http://schemas.microsoft.com/office/powerpoint/2010/main" val="5988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0A7BBF-5059-47C7-B5C9-754B7EBB8B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29" y="1503279"/>
            <a:ext cx="6325589" cy="4800596"/>
          </a:xfrm>
        </p:spPr>
        <p:txBody>
          <a:bodyPr/>
          <a:lstStyle/>
          <a:p>
            <a:r>
              <a:rPr lang="en-ID" dirty="0" err="1"/>
              <a:t>Pengguna</a:t>
            </a:r>
            <a:r>
              <a:rPr lang="en-ID" dirty="0"/>
              <a:t> internet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dirty="0" err="1"/>
              <a:t>usia</a:t>
            </a:r>
            <a:r>
              <a:rPr lang="en-ID" dirty="0"/>
              <a:t> 10-24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18,4%  </a:t>
            </a:r>
            <a:r>
              <a:rPr lang="en-ID" dirty="0" err="1"/>
              <a:t>atau</a:t>
            </a:r>
            <a:r>
              <a:rPr lang="en-ID" dirty="0"/>
              <a:t> 24,4 </a:t>
            </a:r>
            <a:r>
              <a:rPr lang="en-ID" dirty="0" err="1"/>
              <a:t>juta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256,2 </a:t>
            </a:r>
            <a:r>
              <a:rPr lang="en-ID" dirty="0" err="1"/>
              <a:t>juta</a:t>
            </a:r>
            <a:r>
              <a:rPr lang="en-ID" dirty="0"/>
              <a:t>. (APJII 2016)</a:t>
            </a:r>
          </a:p>
          <a:p>
            <a:r>
              <a:rPr lang="en-US" dirty="0" err="1"/>
              <a:t>Tingginya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ketidakhadiran</a:t>
            </a:r>
            <a:r>
              <a:rPr lang="en-US" dirty="0"/>
              <a:t> guru di </a:t>
            </a:r>
            <a:r>
              <a:rPr lang="en-US" dirty="0" err="1"/>
              <a:t>kelas</a:t>
            </a:r>
            <a:endParaRPr lang="en-US" dirty="0"/>
          </a:p>
          <a:p>
            <a:pPr lvl="1"/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tersampaikan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diulang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tuntas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KKM) </a:t>
            </a:r>
          </a:p>
          <a:p>
            <a:pPr lvl="1"/>
            <a:endParaRPr lang="en-US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845E2-E3DA-4F48-844A-537C1C5C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pic>
        <p:nvPicPr>
          <p:cNvPr id="3076" name="Picture 4" descr="Gambar terkait">
            <a:extLst>
              <a:ext uri="{FF2B5EF4-FFF2-40B4-BE49-F238E27FC236}">
                <a16:creationId xmlns:a16="http://schemas.microsoft.com/office/drawing/2014/main" id="{90283D03-FB3F-4334-B55A-F76C936B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706" y="1860003"/>
            <a:ext cx="4704694" cy="31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07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9F1A21-29B7-47AD-8025-3AF783B38A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29" y="1177636"/>
            <a:ext cx="8337961" cy="5680363"/>
          </a:xfrm>
        </p:spPr>
        <p:txBody>
          <a:bodyPr>
            <a:normAutofit/>
          </a:bodyPr>
          <a:lstStyle/>
          <a:p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bentuk-bentuk</a:t>
            </a:r>
            <a:r>
              <a:rPr lang="en-US" dirty="0"/>
              <a:t> </a:t>
            </a:r>
            <a:r>
              <a:rPr lang="en-US" dirty="0" err="1"/>
              <a:t>pelaksanaan</a:t>
            </a:r>
            <a:r>
              <a:rPr lang="en-US" dirty="0"/>
              <a:t> program remedial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sz="3600" b="1" dirty="0" err="1"/>
              <a:t>pemberian</a:t>
            </a:r>
            <a:r>
              <a:rPr lang="en-US" sz="3600" b="1" dirty="0"/>
              <a:t> </a:t>
            </a:r>
            <a:r>
              <a:rPr lang="en-US" sz="3600" b="1" dirty="0" err="1"/>
              <a:t>tugas-tugas</a:t>
            </a:r>
            <a:r>
              <a:rPr lang="en-US" sz="3600" b="1" dirty="0"/>
              <a:t>, </a:t>
            </a:r>
            <a:r>
              <a:rPr lang="en-US" sz="3600" b="1" dirty="0" err="1"/>
              <a:t>latihan</a:t>
            </a:r>
            <a:r>
              <a:rPr lang="en-US" sz="3600" b="1" dirty="0"/>
              <a:t> </a:t>
            </a:r>
            <a:r>
              <a:rPr lang="en-US" sz="3600" b="1" dirty="0" err="1"/>
              <a:t>secara</a:t>
            </a:r>
            <a:r>
              <a:rPr lang="en-US" sz="3600" b="1" dirty="0"/>
              <a:t> </a:t>
            </a:r>
            <a:r>
              <a:rPr lang="en-US" sz="3600" b="1" dirty="0" err="1"/>
              <a:t>khusus</a:t>
            </a:r>
            <a:r>
              <a:rPr lang="en-US" dirty="0"/>
              <a:t>, yang </a:t>
            </a:r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sz="3600" b="1" dirty="0" err="1"/>
              <a:t>penyederhanaan</a:t>
            </a:r>
            <a:r>
              <a:rPr lang="en-US" sz="3600" b="1" dirty="0"/>
              <a:t> </a:t>
            </a:r>
            <a:r>
              <a:rPr lang="en-US" sz="3600" b="1" dirty="0" err="1"/>
              <a:t>dari</a:t>
            </a:r>
            <a:r>
              <a:rPr lang="en-US" sz="3600" b="1" dirty="0"/>
              <a:t> </a:t>
            </a:r>
            <a:r>
              <a:rPr lang="en-US" sz="3600" b="1" dirty="0" err="1"/>
              <a:t>pelaksanaan</a:t>
            </a:r>
            <a:r>
              <a:rPr lang="en-US" sz="3600" b="1" dirty="0"/>
              <a:t> </a:t>
            </a:r>
            <a:r>
              <a:rPr lang="en-US" sz="3600" b="1" dirty="0" err="1"/>
              <a:t>pembelajaran</a:t>
            </a:r>
            <a:r>
              <a:rPr lang="en-US" sz="3600" b="1" dirty="0"/>
              <a:t> regular</a:t>
            </a:r>
            <a:r>
              <a:rPr lang="en-US" dirty="0"/>
              <a:t>. </a:t>
            </a:r>
            <a:r>
              <a:rPr lang="en-US" sz="1800" dirty="0"/>
              <a:t>(</a:t>
            </a:r>
            <a:r>
              <a:rPr lang="en-US" sz="1800" dirty="0" err="1"/>
              <a:t>menurut</a:t>
            </a:r>
            <a:r>
              <a:rPr lang="en-US" sz="1800" dirty="0"/>
              <a:t> </a:t>
            </a:r>
            <a:r>
              <a:rPr lang="en-US" sz="1800" dirty="0" err="1"/>
              <a:t>Sukiman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Izzati</a:t>
            </a:r>
            <a:r>
              <a:rPr lang="en-US" sz="1800" dirty="0"/>
              <a:t>, 2015)</a:t>
            </a:r>
            <a:r>
              <a:rPr lang="en-US" dirty="0"/>
              <a:t> </a:t>
            </a:r>
          </a:p>
          <a:p>
            <a:r>
              <a:rPr lang="en-US" b="1" dirty="0" err="1"/>
              <a:t>Bentuk</a:t>
            </a:r>
            <a:r>
              <a:rPr lang="en-US" b="1" dirty="0"/>
              <a:t> </a:t>
            </a:r>
            <a:r>
              <a:rPr lang="en-US" b="1" dirty="0" err="1"/>
              <a:t>penyederhanaan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pelaksanaan</a:t>
            </a:r>
            <a:r>
              <a:rPr lang="en-US" b="1" dirty="0"/>
              <a:t> </a:t>
            </a:r>
            <a:r>
              <a:rPr lang="en-US" b="1" dirty="0" err="1"/>
              <a:t>pembelajaran</a:t>
            </a:r>
            <a:r>
              <a:rPr lang="en-US" b="1" dirty="0"/>
              <a:t> </a:t>
            </a:r>
            <a:r>
              <a:rPr lang="en-US" b="1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melalui</a:t>
            </a:r>
            <a:r>
              <a:rPr lang="en-US" b="1" dirty="0"/>
              <a:t>:</a:t>
            </a:r>
            <a:endParaRPr lang="en-ID" dirty="0"/>
          </a:p>
          <a:p>
            <a:pPr lvl="1"/>
            <a:r>
              <a:rPr lang="en-US" dirty="0" err="1"/>
              <a:t>Penyederhanaan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/</a:t>
            </a:r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endParaRPr lang="en-ID" dirty="0"/>
          </a:p>
          <a:p>
            <a:pPr lvl="1"/>
            <a:r>
              <a:rPr lang="en-US" dirty="0" err="1"/>
              <a:t>Penyederhanaan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(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sz="3200" b="1" dirty="0">
                <a:solidFill>
                  <a:srgbClr val="0070C0"/>
                </a:solidFill>
              </a:rPr>
              <a:t>media </a:t>
            </a:r>
            <a:r>
              <a:rPr lang="en-US" sz="3200" b="1" dirty="0" err="1">
                <a:solidFill>
                  <a:srgbClr val="0070C0"/>
                </a:solidFill>
              </a:rPr>
              <a:t>gambar</a:t>
            </a:r>
            <a:r>
              <a:rPr lang="en-US" sz="3200" b="1" dirty="0">
                <a:solidFill>
                  <a:srgbClr val="0070C0"/>
                </a:solidFill>
              </a:rPr>
              <a:t>, model, </a:t>
            </a:r>
            <a:r>
              <a:rPr lang="en-US" sz="3200" b="1" dirty="0" err="1">
                <a:solidFill>
                  <a:srgbClr val="0070C0"/>
                </a:solidFill>
              </a:rPr>
              <a:t>skema</a:t>
            </a:r>
            <a:r>
              <a:rPr lang="en-US" sz="3200" b="1" dirty="0">
                <a:solidFill>
                  <a:srgbClr val="0070C0"/>
                </a:solidFill>
              </a:rPr>
              <a:t>, </a:t>
            </a:r>
            <a:r>
              <a:rPr lang="en-US" sz="3200" b="1" dirty="0" err="1">
                <a:solidFill>
                  <a:srgbClr val="0070C0"/>
                </a:solidFill>
              </a:rPr>
              <a:t>grafik</a:t>
            </a:r>
            <a:r>
              <a:rPr lang="en-US" sz="3200" b="1" dirty="0">
                <a:solidFill>
                  <a:srgbClr val="0070C0"/>
                </a:solidFill>
              </a:rPr>
              <a:t>, </a:t>
            </a:r>
            <a:r>
              <a:rPr lang="en-US" sz="3200" b="1" dirty="0" err="1">
                <a:solidFill>
                  <a:srgbClr val="0070C0"/>
                </a:solidFill>
              </a:rPr>
              <a:t>animasi</a:t>
            </a:r>
            <a:r>
              <a:rPr lang="en-US" sz="3200" b="1" dirty="0">
                <a:solidFill>
                  <a:srgbClr val="0070C0"/>
                </a:solidFill>
              </a:rPr>
              <a:t>, audio </a:t>
            </a:r>
            <a:r>
              <a:rPr lang="en-US" sz="3200" b="1" dirty="0" err="1">
                <a:solidFill>
                  <a:srgbClr val="0070C0"/>
                </a:solidFill>
              </a:rPr>
              <a:t>dan</a:t>
            </a:r>
            <a:r>
              <a:rPr lang="en-US" sz="3200" b="1" dirty="0">
                <a:solidFill>
                  <a:srgbClr val="0070C0"/>
                </a:solidFill>
              </a:rPr>
              <a:t> video</a:t>
            </a:r>
            <a:r>
              <a:rPr lang="en-US" dirty="0"/>
              <a:t>,)</a:t>
            </a:r>
            <a:endParaRPr lang="en-ID" dirty="0"/>
          </a:p>
          <a:p>
            <a:pPr lvl="1"/>
            <a:r>
              <a:rPr lang="en-US" dirty="0" err="1"/>
              <a:t>Penyederhanaan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/</a:t>
            </a:r>
            <a:r>
              <a:rPr lang="en-US" dirty="0" err="1"/>
              <a:t>pertanyaan</a:t>
            </a:r>
            <a:endParaRPr lang="en-ID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0100D-E1E1-47BD-A77C-73F50F23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37"/>
            <a:ext cx="10515600" cy="857351"/>
          </a:xfrm>
        </p:spPr>
        <p:txBody>
          <a:bodyPr/>
          <a:lstStyle/>
          <a:p>
            <a:r>
              <a:rPr lang="en-ID" dirty="0"/>
              <a:t>Program Remedial</a:t>
            </a:r>
          </a:p>
        </p:txBody>
      </p:sp>
      <p:pic>
        <p:nvPicPr>
          <p:cNvPr id="2050" name="Picture 2" descr="Gambar terkait">
            <a:extLst>
              <a:ext uri="{FF2B5EF4-FFF2-40B4-BE49-F238E27FC236}">
                <a16:creationId xmlns:a16="http://schemas.microsoft.com/office/drawing/2014/main" id="{B0A06500-86F8-4B8F-ABE7-24B9DDA17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791" y="2451388"/>
            <a:ext cx="28194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977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ABA45CA-79DC-47FA-B1E3-C8452F1C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68398"/>
            <a:ext cx="9753600" cy="63212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1B79B9-3E19-4547-AD41-4A2F2C5DBCE3}"/>
              </a:ext>
            </a:extLst>
          </p:cNvPr>
          <p:cNvSpPr txBox="1"/>
          <p:nvPr/>
        </p:nvSpPr>
        <p:spPr>
          <a:xfrm>
            <a:off x="6817896" y="1299410"/>
            <a:ext cx="7860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sz="1400" dirty="0"/>
              <a:t>≥KKM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75AE71-24B6-4042-B0C8-832E1A7B72D5}"/>
              </a:ext>
            </a:extLst>
          </p:cNvPr>
          <p:cNvSpPr txBox="1"/>
          <p:nvPr/>
        </p:nvSpPr>
        <p:spPr>
          <a:xfrm>
            <a:off x="3264570" y="3178022"/>
            <a:ext cx="7860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sz="1400" dirty="0"/>
              <a:t>≥KKM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59F5F9-21FB-42B8-A51B-41BCA20F8FB3}"/>
              </a:ext>
            </a:extLst>
          </p:cNvPr>
          <p:cNvSpPr txBox="1"/>
          <p:nvPr/>
        </p:nvSpPr>
        <p:spPr>
          <a:xfrm>
            <a:off x="2743200" y="4499812"/>
            <a:ext cx="1852863" cy="92333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D" dirty="0" err="1"/>
              <a:t>Penugasan</a:t>
            </a:r>
            <a:r>
              <a:rPr lang="en-ID" dirty="0"/>
              <a:t>/</a:t>
            </a:r>
          </a:p>
          <a:p>
            <a:r>
              <a:rPr lang="en-ID" dirty="0" err="1"/>
              <a:t>mengulang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ID" dirty="0"/>
          </a:p>
          <a:p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398F1-4300-41C3-9A07-79E04E8BC7DC}"/>
              </a:ext>
            </a:extLst>
          </p:cNvPr>
          <p:cNvSpPr txBox="1"/>
          <p:nvPr/>
        </p:nvSpPr>
        <p:spPr>
          <a:xfrm>
            <a:off x="296562" y="169542"/>
            <a:ext cx="5362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b="1" dirty="0" err="1"/>
              <a:t>Alur</a:t>
            </a:r>
            <a:r>
              <a:rPr lang="en-ID" sz="3200" b="1" dirty="0"/>
              <a:t> Program Remedial</a:t>
            </a:r>
          </a:p>
        </p:txBody>
      </p:sp>
    </p:spTree>
    <p:extLst>
      <p:ext uri="{BB962C8B-B14F-4D97-AF65-F5344CB8AC3E}">
        <p14:creationId xmlns:p14="http://schemas.microsoft.com/office/powerpoint/2010/main" val="732689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411F70-E937-48BB-AEAC-403B1BFDF6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7" y="389237"/>
            <a:ext cx="10808046" cy="607952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8B09F86-1411-462D-A258-D2B46F41B37A}"/>
              </a:ext>
            </a:extLst>
          </p:cNvPr>
          <p:cNvGrpSpPr/>
          <p:nvPr/>
        </p:nvGrpSpPr>
        <p:grpSpPr>
          <a:xfrm>
            <a:off x="6891014" y="3821590"/>
            <a:ext cx="4593925" cy="2659486"/>
            <a:chOff x="6050746" y="3846304"/>
            <a:chExt cx="4593925" cy="265948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C8894B-F27E-4024-B8E8-BD4B76D11803}"/>
                </a:ext>
              </a:extLst>
            </p:cNvPr>
            <p:cNvSpPr/>
            <p:nvPr/>
          </p:nvSpPr>
          <p:spPr>
            <a:xfrm>
              <a:off x="6072672" y="3922295"/>
              <a:ext cx="4571999" cy="2368398"/>
            </a:xfrm>
            <a:prstGeom prst="rect">
              <a:avLst/>
            </a:prstGeom>
            <a:solidFill>
              <a:srgbClr val="C00000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46169-C256-4BFF-9B2C-433CF5A0D172}"/>
                </a:ext>
              </a:extLst>
            </p:cNvPr>
            <p:cNvSpPr/>
            <p:nvPr/>
          </p:nvSpPr>
          <p:spPr>
            <a:xfrm>
              <a:off x="6072671" y="4566666"/>
              <a:ext cx="4571997" cy="1939124"/>
            </a:xfrm>
            <a:prstGeom prst="rect">
              <a:avLst/>
            </a:prstGeom>
            <a:solidFill>
              <a:srgbClr val="0070C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D7C7F-8194-4948-8D52-0C1EE03FEF9E}"/>
                </a:ext>
              </a:extLst>
            </p:cNvPr>
            <p:cNvSpPr txBox="1"/>
            <p:nvPr/>
          </p:nvSpPr>
          <p:spPr>
            <a:xfrm>
              <a:off x="6050746" y="3846304"/>
              <a:ext cx="2870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48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Tahapan</a:t>
              </a:r>
              <a:endParaRPr lang="id-ID" sz="4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4AA1D-5AEF-4A90-8378-2593A6417035}"/>
                </a:ext>
              </a:extLst>
            </p:cNvPr>
            <p:cNvSpPr txBox="1"/>
            <p:nvPr/>
          </p:nvSpPr>
          <p:spPr>
            <a:xfrm>
              <a:off x="6096000" y="4692191"/>
              <a:ext cx="3633263" cy="454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ID" sz="3600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Implementasi</a:t>
              </a:r>
              <a:endParaRPr lang="id-ID" sz="33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6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4956C8-0B0D-48B0-A605-134983A0AB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29" y="1503279"/>
            <a:ext cx="4577295" cy="4800596"/>
          </a:xfrm>
        </p:spPr>
        <p:txBody>
          <a:bodyPr/>
          <a:lstStyle/>
          <a:p>
            <a:r>
              <a:rPr lang="en-ID" b="1" dirty="0"/>
              <a:t>SMPN 3 Kota Tangerang Selatan</a:t>
            </a:r>
          </a:p>
          <a:p>
            <a:pPr marL="0" indent="0">
              <a:buNone/>
            </a:pPr>
            <a:r>
              <a:rPr lang="en-ID" dirty="0" err="1"/>
              <a:t>Jalan</a:t>
            </a:r>
            <a:r>
              <a:rPr lang="en-ID" dirty="0"/>
              <a:t> Ir. H. </a:t>
            </a:r>
            <a:r>
              <a:rPr lang="en-ID" dirty="0" err="1"/>
              <a:t>Juanda</a:t>
            </a:r>
            <a:r>
              <a:rPr lang="en-ID" dirty="0"/>
              <a:t> No.01, </a:t>
            </a:r>
            <a:r>
              <a:rPr lang="en-ID" dirty="0" err="1"/>
              <a:t>Cempaka</a:t>
            </a:r>
            <a:r>
              <a:rPr lang="en-ID" dirty="0"/>
              <a:t> </a:t>
            </a:r>
            <a:r>
              <a:rPr lang="en-ID" dirty="0" err="1"/>
              <a:t>Putih</a:t>
            </a:r>
            <a:r>
              <a:rPr lang="en-ID" dirty="0"/>
              <a:t>, </a:t>
            </a:r>
            <a:r>
              <a:rPr lang="en-ID" dirty="0" err="1"/>
              <a:t>Ciputat</a:t>
            </a:r>
            <a:r>
              <a:rPr lang="en-ID" dirty="0"/>
              <a:t> </a:t>
            </a:r>
            <a:r>
              <a:rPr lang="en-ID" dirty="0" err="1"/>
              <a:t>Timur</a:t>
            </a:r>
            <a:r>
              <a:rPr lang="en-ID" dirty="0"/>
              <a:t>, Kota Tangerang Selatan</a:t>
            </a:r>
          </a:p>
          <a:p>
            <a:pPr marL="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63308-C173-47F7-B437-9C01314E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Pelaksanaan</a:t>
            </a:r>
            <a:endParaRPr lang="en-ID" dirty="0"/>
          </a:p>
        </p:txBody>
      </p:sp>
      <p:pic>
        <p:nvPicPr>
          <p:cNvPr id="1028" name="Picture 4" descr="Gambar terkait">
            <a:extLst>
              <a:ext uri="{FF2B5EF4-FFF2-40B4-BE49-F238E27FC236}">
                <a16:creationId xmlns:a16="http://schemas.microsoft.com/office/drawing/2014/main" id="{2BE555B2-81D7-48BE-B5B5-F9260474C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006" y="1503279"/>
            <a:ext cx="5680604" cy="42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1F634-2C21-477D-8405-642676AC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1" y="4016375"/>
            <a:ext cx="2314575" cy="247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D1402-5F28-4703-A9C8-D74629F9555F}"/>
              </a:ext>
            </a:extLst>
          </p:cNvPr>
          <p:cNvSpPr txBox="1"/>
          <p:nvPr/>
        </p:nvSpPr>
        <p:spPr>
          <a:xfrm>
            <a:off x="2902403" y="5354721"/>
            <a:ext cx="291650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b="1" dirty="0"/>
              <a:t>Mata Pelajaran 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b="1" dirty="0"/>
              <a:t>Kelas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b="1" dirty="0"/>
              <a:t>Bu Nita </a:t>
            </a:r>
            <a:r>
              <a:rPr lang="en-ID" sz="2000" b="1" dirty="0" err="1"/>
              <a:t>Marginingsih</a:t>
            </a:r>
            <a:endParaRPr lang="en-ID" sz="2000" b="1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5116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52B2F-078C-41BA-838A-2E240939E4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30" y="1503279"/>
            <a:ext cx="5328062" cy="4800596"/>
          </a:xfrm>
        </p:spPr>
        <p:txBody>
          <a:bodyPr/>
          <a:lstStyle/>
          <a:p>
            <a:r>
              <a:rPr lang="en-ID" dirty="0" err="1"/>
              <a:t>Siswa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8.9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siswa</a:t>
            </a:r>
            <a:r>
              <a:rPr lang="en-ID" dirty="0"/>
              <a:t> 37 orang. </a:t>
            </a:r>
          </a:p>
          <a:p>
            <a:r>
              <a:rPr lang="en-ID" dirty="0" err="1"/>
              <a:t>Karakteristik</a:t>
            </a:r>
            <a:r>
              <a:rPr lang="en-ID" dirty="0"/>
              <a:t> </a:t>
            </a:r>
            <a:r>
              <a:rPr lang="en-ID" dirty="0" err="1"/>
              <a:t>siswa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lvl="1"/>
            <a:r>
              <a:rPr lang="en-ID" dirty="0" err="1"/>
              <a:t>Siswa</a:t>
            </a:r>
            <a:r>
              <a:rPr lang="en-ID" dirty="0"/>
              <a:t> </a:t>
            </a:r>
            <a:r>
              <a:rPr lang="en-ID" dirty="0" err="1"/>
              <a:t>aktif</a:t>
            </a:r>
            <a:endParaRPr lang="en-ID" dirty="0"/>
          </a:p>
          <a:p>
            <a:pPr lvl="1"/>
            <a:r>
              <a:rPr lang="en-ID" dirty="0" err="1"/>
              <a:t>Kompetisi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siswa</a:t>
            </a:r>
            <a:r>
              <a:rPr lang="en-ID" dirty="0"/>
              <a:t> </a:t>
            </a:r>
            <a:r>
              <a:rPr lang="en-ID" dirty="0" err="1"/>
              <a:t>tinggi</a:t>
            </a:r>
            <a:endParaRPr lang="en-ID" dirty="0"/>
          </a:p>
          <a:p>
            <a:pPr lvl="1"/>
            <a:r>
              <a:rPr lang="en-ID" dirty="0" err="1"/>
              <a:t>Memiliki</a:t>
            </a:r>
            <a:r>
              <a:rPr lang="en-ID" dirty="0"/>
              <a:t> rasa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tahu</a:t>
            </a:r>
            <a:r>
              <a:rPr lang="en-ID" dirty="0"/>
              <a:t> </a:t>
            </a:r>
          </a:p>
          <a:p>
            <a:pPr lvl="1"/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siswa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TIK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11F88-CCF2-4C89-8C7D-B1CD951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Sasaran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F1441-2105-427E-84DA-0CDA1C0E8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01" y="1884464"/>
            <a:ext cx="5541381" cy="31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7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1B5B4-260D-4212-90D1-03D1DB18D5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ID" sz="3200" b="1" dirty="0" err="1"/>
              <a:t>Analisis</a:t>
            </a:r>
            <a:r>
              <a:rPr lang="en-ID" sz="3200" b="1" dirty="0"/>
              <a:t> </a:t>
            </a:r>
            <a:r>
              <a:rPr lang="en-ID" sz="3200" b="1" dirty="0" err="1"/>
              <a:t>hasil</a:t>
            </a:r>
            <a:r>
              <a:rPr lang="en-ID" sz="3200" b="1" dirty="0"/>
              <a:t> </a:t>
            </a:r>
            <a:r>
              <a:rPr lang="en-ID" sz="3200" b="1" dirty="0" err="1"/>
              <a:t>ujian</a:t>
            </a:r>
            <a:r>
              <a:rPr lang="en-ID" dirty="0"/>
              <a:t> </a:t>
            </a:r>
            <a:r>
              <a:rPr lang="en-ID" dirty="0" err="1"/>
              <a:t>formatif</a:t>
            </a:r>
            <a:r>
              <a:rPr lang="en-ID" dirty="0"/>
              <a:t> </a:t>
            </a:r>
            <a:r>
              <a:rPr lang="en-ID" dirty="0" err="1"/>
              <a:t>siswa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“</a:t>
            </a:r>
            <a:r>
              <a:rPr lang="en-ID" sz="3200" b="1" dirty="0" err="1"/>
              <a:t>Kedatangan</a:t>
            </a:r>
            <a:r>
              <a:rPr lang="en-ID" sz="3200" b="1" dirty="0"/>
              <a:t> </a:t>
            </a:r>
            <a:r>
              <a:rPr lang="en-ID" sz="3200" b="1" dirty="0" err="1"/>
              <a:t>Bangsa</a:t>
            </a:r>
            <a:r>
              <a:rPr lang="en-ID" sz="3200" b="1" dirty="0"/>
              <a:t> Barat Dan </a:t>
            </a:r>
            <a:r>
              <a:rPr lang="en-ID" sz="3200" b="1" dirty="0" err="1"/>
              <a:t>Kondisi</a:t>
            </a:r>
            <a:r>
              <a:rPr lang="en-ID" sz="3200" b="1" dirty="0"/>
              <a:t> Masyarakat Masa </a:t>
            </a:r>
            <a:r>
              <a:rPr lang="en-ID" sz="3200" b="1" dirty="0" err="1"/>
              <a:t>Penjajahan</a:t>
            </a:r>
            <a:r>
              <a:rPr lang="en-ID" dirty="0"/>
              <a:t>”. </a:t>
            </a:r>
          </a:p>
          <a:p>
            <a:pPr lvl="0"/>
            <a:r>
              <a:rPr lang="en-ID" dirty="0" err="1"/>
              <a:t>Penyusunan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program remedial:</a:t>
            </a:r>
          </a:p>
          <a:p>
            <a:pPr lvl="1"/>
            <a:r>
              <a:rPr lang="en-ID" dirty="0"/>
              <a:t>Mata </a:t>
            </a:r>
            <a:r>
              <a:rPr lang="en-ID" dirty="0" err="1"/>
              <a:t>pelajaran</a:t>
            </a:r>
            <a:r>
              <a:rPr lang="en-ID" dirty="0"/>
              <a:t>			: IPS</a:t>
            </a:r>
          </a:p>
          <a:p>
            <a:pPr lvl="1"/>
            <a:r>
              <a:rPr lang="en-ID" dirty="0"/>
              <a:t>Kelas/semester			: VIII/2</a:t>
            </a:r>
          </a:p>
          <a:p>
            <a:pPr lvl="1"/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remedial 	: 7 </a:t>
            </a:r>
            <a:r>
              <a:rPr lang="en-ID" dirty="0" err="1"/>
              <a:t>hari</a:t>
            </a:r>
            <a:r>
              <a:rPr lang="en-ID" dirty="0"/>
              <a:t> </a:t>
            </a:r>
          </a:p>
          <a:p>
            <a:pPr lvl="1"/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ujian</a:t>
            </a:r>
            <a:r>
              <a:rPr lang="en-ID" dirty="0"/>
              <a:t> remedial		: 30 </a:t>
            </a:r>
            <a:r>
              <a:rPr lang="en-ID" dirty="0" err="1"/>
              <a:t>menit</a:t>
            </a:r>
            <a:r>
              <a:rPr lang="en-ID" dirty="0"/>
              <a:t> </a:t>
            </a:r>
          </a:p>
          <a:p>
            <a:pPr lvl="1"/>
            <a:r>
              <a:rPr lang="en-ID" dirty="0" err="1"/>
              <a:t>Strategi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		: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maya</a:t>
            </a:r>
            <a:endParaRPr lang="en-ID" dirty="0"/>
          </a:p>
          <a:p>
            <a:pPr lvl="1"/>
            <a:r>
              <a:rPr lang="en-ID" dirty="0" err="1"/>
              <a:t>Strategi</a:t>
            </a:r>
            <a:r>
              <a:rPr lang="en-ID" dirty="0"/>
              <a:t> </a:t>
            </a:r>
            <a:r>
              <a:rPr lang="en-ID" dirty="0" err="1"/>
              <a:t>ujian</a:t>
            </a:r>
            <a:r>
              <a:rPr lang="en-ID" dirty="0"/>
              <a:t> remedial		: online</a:t>
            </a:r>
          </a:p>
          <a:p>
            <a:pPr lvl="1"/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media		: </a:t>
            </a:r>
            <a:r>
              <a:rPr lang="en-ID" dirty="0" err="1"/>
              <a:t>modul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video, </a:t>
            </a:r>
          </a:p>
          <a:p>
            <a:pPr lvl="1"/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			: laptop/smartphone, internet</a:t>
            </a:r>
          </a:p>
          <a:p>
            <a:pPr lvl="1"/>
            <a:r>
              <a:rPr lang="en-ID" dirty="0" err="1"/>
              <a:t>Penilaian</a:t>
            </a:r>
            <a:r>
              <a:rPr lang="en-ID" dirty="0"/>
              <a:t>				: Forum </a:t>
            </a:r>
            <a:r>
              <a:rPr lang="en-ID" dirty="0" err="1"/>
              <a:t>diskusi</a:t>
            </a:r>
            <a:r>
              <a:rPr lang="en-ID" dirty="0"/>
              <a:t> 20%, </a:t>
            </a:r>
            <a:r>
              <a:rPr lang="en-ID" dirty="0" err="1"/>
              <a:t>Tugas</a:t>
            </a:r>
            <a:r>
              <a:rPr lang="en-ID" dirty="0"/>
              <a:t> 30 %, </a:t>
            </a:r>
            <a:r>
              <a:rPr lang="en-ID" dirty="0" err="1"/>
              <a:t>Ujian</a:t>
            </a:r>
            <a:r>
              <a:rPr lang="en-ID" dirty="0"/>
              <a:t> 50%</a:t>
            </a: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BB501-8145-406F-8ECC-2CE88B47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0"/>
            <a:ext cx="10515600" cy="1325563"/>
          </a:xfrm>
        </p:spPr>
        <p:txBody>
          <a:bodyPr/>
          <a:lstStyle/>
          <a:p>
            <a:r>
              <a:rPr lang="en-ID" dirty="0" err="1"/>
              <a:t>Persiapan</a:t>
            </a:r>
            <a:r>
              <a:rPr lang="en-ID" dirty="0"/>
              <a:t> Guru</a:t>
            </a:r>
          </a:p>
        </p:txBody>
      </p:sp>
    </p:spTree>
    <p:extLst>
      <p:ext uri="{BB962C8B-B14F-4D97-AF65-F5344CB8AC3E}">
        <p14:creationId xmlns:p14="http://schemas.microsoft.com/office/powerpoint/2010/main" val="3677862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654825-EF25-43F0-BA0C-90A7149D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Persiapan</a:t>
            </a:r>
            <a:r>
              <a:rPr lang="en-ID" dirty="0"/>
              <a:t> Guru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1FC8FC-0682-4674-85C8-4B2F2C4E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795149"/>
              </p:ext>
            </p:extLst>
          </p:nvPr>
        </p:nvGraphicFramePr>
        <p:xfrm>
          <a:off x="370703" y="1507525"/>
          <a:ext cx="11392929" cy="5232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288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52ECBE-C8B5-4A1C-B4A9-0571155399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10467" y="2113584"/>
            <a:ext cx="11344931" cy="36940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0E3CC7-865F-437F-AD84-6A110488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Tampilan</a:t>
            </a:r>
            <a:r>
              <a:rPr lang="en-ID" dirty="0"/>
              <a:t> Kelas Maya</a:t>
            </a:r>
          </a:p>
        </p:txBody>
      </p:sp>
    </p:spTree>
    <p:extLst>
      <p:ext uri="{BB962C8B-B14F-4D97-AF65-F5344CB8AC3E}">
        <p14:creationId xmlns:p14="http://schemas.microsoft.com/office/powerpoint/2010/main" val="222895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0BBE9D-969B-46ED-8302-DB61345BBE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3124" y="1721714"/>
            <a:ext cx="5904658" cy="4582109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ID" sz="3600" dirty="0" err="1"/>
              <a:t>Membaca</a:t>
            </a:r>
            <a:r>
              <a:rPr lang="en-ID" sz="3600" dirty="0"/>
              <a:t> </a:t>
            </a:r>
            <a:r>
              <a:rPr lang="en-ID" sz="3600" dirty="0" err="1"/>
              <a:t>petunjuk</a:t>
            </a:r>
            <a:r>
              <a:rPr lang="en-ID" sz="3600" dirty="0"/>
              <a:t>/</a:t>
            </a:r>
            <a:r>
              <a:rPr lang="en-ID" sz="3600" dirty="0" err="1"/>
              <a:t>informasi</a:t>
            </a:r>
            <a:r>
              <a:rPr lang="en-ID" sz="3600" dirty="0"/>
              <a:t> yang </a:t>
            </a:r>
            <a:r>
              <a:rPr lang="en-ID" sz="3600" dirty="0" err="1"/>
              <a:t>diberikan</a:t>
            </a:r>
            <a:r>
              <a:rPr lang="en-ID" sz="3600" dirty="0"/>
              <a:t> guru </a:t>
            </a:r>
            <a:r>
              <a:rPr lang="en-ID" sz="3600" dirty="0" err="1"/>
              <a:t>terkait</a:t>
            </a:r>
            <a:r>
              <a:rPr lang="en-ID" sz="3600" dirty="0"/>
              <a:t> </a:t>
            </a:r>
            <a:r>
              <a:rPr lang="en-ID" sz="3600" dirty="0" err="1"/>
              <a:t>kelas</a:t>
            </a:r>
            <a:r>
              <a:rPr lang="en-ID" sz="3600" dirty="0"/>
              <a:t> </a:t>
            </a:r>
            <a:r>
              <a:rPr lang="en-ID" sz="3600" dirty="0" err="1"/>
              <a:t>maya</a:t>
            </a:r>
            <a:endParaRPr lang="en-ID" sz="3600" dirty="0"/>
          </a:p>
          <a:p>
            <a:pPr lvl="0"/>
            <a:r>
              <a:rPr lang="en-ID" sz="3600" dirty="0" err="1"/>
              <a:t>Menyiapkan</a:t>
            </a:r>
            <a:r>
              <a:rPr lang="en-ID" sz="3600" dirty="0"/>
              <a:t> laptop/</a:t>
            </a:r>
            <a:r>
              <a:rPr lang="en-ID" sz="3600" i="1" dirty="0"/>
              <a:t>smartphone</a:t>
            </a:r>
            <a:r>
              <a:rPr lang="en-ID" sz="3600" dirty="0"/>
              <a:t> </a:t>
            </a:r>
            <a:r>
              <a:rPr lang="en-ID" sz="3600" dirty="0" err="1"/>
              <a:t>dan</a:t>
            </a:r>
            <a:r>
              <a:rPr lang="en-ID" sz="3600" dirty="0"/>
              <a:t> </a:t>
            </a:r>
            <a:r>
              <a:rPr lang="en-ID" sz="3600" dirty="0" err="1"/>
              <a:t>paket</a:t>
            </a:r>
            <a:r>
              <a:rPr lang="en-ID" sz="3600" dirty="0"/>
              <a:t> data internet</a:t>
            </a:r>
          </a:p>
          <a:p>
            <a:pPr lvl="0"/>
            <a:r>
              <a:rPr lang="en-ID" sz="3600" dirty="0" err="1"/>
              <a:t>Mendaftar</a:t>
            </a:r>
            <a:r>
              <a:rPr lang="en-ID" sz="3600" dirty="0"/>
              <a:t> di </a:t>
            </a:r>
            <a:r>
              <a:rPr lang="en-ID" sz="3600" dirty="0" err="1"/>
              <a:t>Rumah</a:t>
            </a:r>
            <a:r>
              <a:rPr lang="en-ID" sz="3600" dirty="0"/>
              <a:t> </a:t>
            </a:r>
            <a:r>
              <a:rPr lang="en-ID" sz="3600" dirty="0" err="1"/>
              <a:t>Belajar</a:t>
            </a:r>
            <a:endParaRPr lang="en-ID" sz="3600" dirty="0"/>
          </a:p>
          <a:p>
            <a:pPr lvl="0"/>
            <a:r>
              <a:rPr lang="en-ID" sz="3600" dirty="0" err="1"/>
              <a:t>Mendaftar</a:t>
            </a:r>
            <a:r>
              <a:rPr lang="en-ID" sz="3600" dirty="0"/>
              <a:t> di </a:t>
            </a:r>
            <a:r>
              <a:rPr lang="en-ID" sz="3600" dirty="0" err="1"/>
              <a:t>kelas</a:t>
            </a:r>
            <a:r>
              <a:rPr lang="en-ID" sz="3600" dirty="0"/>
              <a:t> </a:t>
            </a:r>
            <a:r>
              <a:rPr lang="en-ID" sz="3600" dirty="0" err="1"/>
              <a:t>maya</a:t>
            </a:r>
            <a:r>
              <a:rPr lang="en-ID" sz="3600" dirty="0"/>
              <a:t> yang </a:t>
            </a:r>
            <a:r>
              <a:rPr lang="en-ID" sz="3600" dirty="0" err="1"/>
              <a:t>telah</a:t>
            </a:r>
            <a:r>
              <a:rPr lang="en-ID" sz="3600" dirty="0"/>
              <a:t> </a:t>
            </a:r>
            <a:r>
              <a:rPr lang="en-ID" sz="3600" dirty="0" err="1"/>
              <a:t>diberitahukan</a:t>
            </a:r>
            <a:r>
              <a:rPr lang="en-ID" sz="3600" dirty="0"/>
              <a:t> kata </a:t>
            </a:r>
            <a:r>
              <a:rPr lang="en-ID" sz="3600" dirty="0" err="1"/>
              <a:t>kuncinya</a:t>
            </a:r>
            <a:endParaRPr lang="en-ID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B56256-2245-4D01-B89E-FE50809D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Persiapan</a:t>
            </a:r>
            <a:r>
              <a:rPr lang="en-ID" dirty="0"/>
              <a:t> </a:t>
            </a:r>
            <a:r>
              <a:rPr lang="en-ID" dirty="0" err="1"/>
              <a:t>Siswa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BE899-2868-4E0C-A972-DC979DF8D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00" y="2147455"/>
            <a:ext cx="4975319" cy="27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2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A9E887-7584-4EA7-8CB2-8C6CDD9FEF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30" y="1371608"/>
            <a:ext cx="7212280" cy="5167802"/>
          </a:xfrm>
        </p:spPr>
        <p:txBody>
          <a:bodyPr/>
          <a:lstStyle/>
          <a:p>
            <a:pPr marL="0" indent="0">
              <a:buNone/>
            </a:pPr>
            <a:r>
              <a:rPr lang="en-ID" b="1" dirty="0" err="1"/>
              <a:t>Aktivitas</a:t>
            </a:r>
            <a:r>
              <a:rPr lang="en-ID" b="1" dirty="0"/>
              <a:t> Guru:</a:t>
            </a:r>
            <a:endParaRPr lang="en-ID" dirty="0"/>
          </a:p>
          <a:p>
            <a:pPr lvl="1"/>
            <a:r>
              <a:rPr lang="en-ID" sz="2800" dirty="0" err="1"/>
              <a:t>mengecek</a:t>
            </a:r>
            <a:r>
              <a:rPr lang="en-ID" sz="2800" dirty="0"/>
              <a:t> </a:t>
            </a:r>
            <a:r>
              <a:rPr lang="en-ID" sz="2800" dirty="0" err="1"/>
              <a:t>siswa</a:t>
            </a:r>
            <a:r>
              <a:rPr lang="en-ID" sz="2800" dirty="0"/>
              <a:t> yang </a:t>
            </a:r>
            <a:r>
              <a:rPr lang="en-ID" sz="2800" dirty="0" err="1"/>
              <a:t>telah</a:t>
            </a:r>
            <a:r>
              <a:rPr lang="en-ID" sz="2800" dirty="0"/>
              <a:t> daftar </a:t>
            </a:r>
            <a:r>
              <a:rPr lang="en-ID" sz="2800" dirty="0" err="1"/>
              <a:t>dan</a:t>
            </a:r>
            <a:r>
              <a:rPr lang="en-ID" sz="2800" dirty="0"/>
              <a:t> </a:t>
            </a:r>
            <a:r>
              <a:rPr lang="en-ID" sz="2800" dirty="0" err="1"/>
              <a:t>masuk</a:t>
            </a:r>
            <a:r>
              <a:rPr lang="en-ID" sz="2800" dirty="0"/>
              <a:t> di </a:t>
            </a:r>
            <a:r>
              <a:rPr lang="en-ID" sz="2800" dirty="0" err="1"/>
              <a:t>kelas</a:t>
            </a:r>
            <a:r>
              <a:rPr lang="en-ID" sz="2800" dirty="0"/>
              <a:t> </a:t>
            </a:r>
            <a:r>
              <a:rPr lang="en-ID" sz="2800" dirty="0" err="1"/>
              <a:t>maya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memulai</a:t>
            </a:r>
            <a:r>
              <a:rPr lang="en-ID" sz="2800" dirty="0"/>
              <a:t> </a:t>
            </a:r>
            <a:r>
              <a:rPr lang="en-ID" sz="2800" dirty="0" err="1"/>
              <a:t>pembelajaran</a:t>
            </a:r>
            <a:r>
              <a:rPr lang="en-ID" sz="2800" dirty="0"/>
              <a:t> </a:t>
            </a:r>
            <a:r>
              <a:rPr lang="en-ID" sz="2800" dirty="0" err="1"/>
              <a:t>melalui</a:t>
            </a:r>
            <a:r>
              <a:rPr lang="en-ID" sz="2800" dirty="0"/>
              <a:t> </a:t>
            </a:r>
            <a:r>
              <a:rPr lang="en-ID" sz="2800" dirty="0" err="1"/>
              <a:t>kelas</a:t>
            </a:r>
            <a:r>
              <a:rPr lang="en-ID" sz="2800" dirty="0"/>
              <a:t> </a:t>
            </a:r>
            <a:r>
              <a:rPr lang="en-ID" sz="2800" dirty="0" err="1"/>
              <a:t>maya</a:t>
            </a:r>
            <a:endParaRPr lang="en-ID" sz="2800" dirty="0"/>
          </a:p>
          <a:p>
            <a:pPr lvl="1"/>
            <a:r>
              <a:rPr lang="en-ID" sz="2800" dirty="0" err="1"/>
              <a:t>memotivasi</a:t>
            </a:r>
            <a:r>
              <a:rPr lang="en-ID" sz="2800" dirty="0"/>
              <a:t> </a:t>
            </a:r>
            <a:r>
              <a:rPr lang="en-ID" sz="2800" dirty="0" err="1"/>
              <a:t>siswa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aktif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forum </a:t>
            </a:r>
            <a:r>
              <a:rPr lang="en-ID" sz="2800" dirty="0" err="1"/>
              <a:t>diskusi</a:t>
            </a:r>
            <a:r>
              <a:rPr lang="en-ID" sz="2800" dirty="0"/>
              <a:t> </a:t>
            </a:r>
            <a:r>
              <a:rPr lang="en-ID" sz="2800" dirty="0" err="1"/>
              <a:t>dan</a:t>
            </a:r>
            <a:r>
              <a:rPr lang="en-ID" sz="2800" dirty="0"/>
              <a:t> </a:t>
            </a:r>
            <a:r>
              <a:rPr lang="en-ID" sz="2800" dirty="0" err="1"/>
              <a:t>berkontribusi</a:t>
            </a:r>
            <a:r>
              <a:rPr lang="en-ID" sz="2800" dirty="0"/>
              <a:t> </a:t>
            </a:r>
            <a:r>
              <a:rPr lang="en-ID" sz="2800" dirty="0" err="1"/>
              <a:t>positif</a:t>
            </a:r>
            <a:endParaRPr lang="en-ID" sz="2800" dirty="0"/>
          </a:p>
          <a:p>
            <a:pPr lvl="1"/>
            <a:r>
              <a:rPr lang="en-ID" sz="2800" dirty="0" err="1"/>
              <a:t>aktif</a:t>
            </a:r>
            <a:r>
              <a:rPr lang="en-ID" sz="2800" dirty="0"/>
              <a:t> </a:t>
            </a:r>
            <a:r>
              <a:rPr lang="en-ID" sz="2800" dirty="0" err="1"/>
              <a:t>menjawab</a:t>
            </a:r>
            <a:r>
              <a:rPr lang="en-ID" sz="2800" dirty="0"/>
              <a:t> </a:t>
            </a:r>
            <a:r>
              <a:rPr lang="en-ID" sz="2800" dirty="0" err="1"/>
              <a:t>pertanyaan</a:t>
            </a:r>
            <a:r>
              <a:rPr lang="en-ID" sz="2800" dirty="0"/>
              <a:t> yang </a:t>
            </a:r>
            <a:r>
              <a:rPr lang="en-ID" sz="2800" dirty="0" err="1"/>
              <a:t>disampaikan</a:t>
            </a:r>
            <a:r>
              <a:rPr lang="en-ID" sz="2800" dirty="0"/>
              <a:t> </a:t>
            </a:r>
            <a:r>
              <a:rPr lang="en-ID" sz="2800" dirty="0" err="1"/>
              <a:t>siswa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forum </a:t>
            </a:r>
            <a:r>
              <a:rPr lang="en-ID" sz="2800" dirty="0" err="1"/>
              <a:t>diskusi</a:t>
            </a:r>
            <a:endParaRPr lang="en-ID" sz="2800" dirty="0"/>
          </a:p>
          <a:p>
            <a:pPr lvl="1"/>
            <a:r>
              <a:rPr lang="en-ID" sz="2800" dirty="0" err="1"/>
              <a:t>memeriksa</a:t>
            </a:r>
            <a:r>
              <a:rPr lang="en-ID" sz="2800" dirty="0"/>
              <a:t> </a:t>
            </a:r>
            <a:r>
              <a:rPr lang="en-ID" sz="2800" dirty="0" err="1"/>
              <a:t>tugas</a:t>
            </a:r>
            <a:r>
              <a:rPr lang="en-ID" sz="2800" dirty="0"/>
              <a:t> </a:t>
            </a:r>
            <a:r>
              <a:rPr lang="en-ID" sz="2800" dirty="0" err="1"/>
              <a:t>siswa</a:t>
            </a:r>
            <a:endParaRPr lang="en-ID" sz="2800" dirty="0"/>
          </a:p>
          <a:p>
            <a:pPr lvl="1"/>
            <a:r>
              <a:rPr lang="en-ID" sz="2800" dirty="0" err="1"/>
              <a:t>memberikan</a:t>
            </a:r>
            <a:r>
              <a:rPr lang="en-ID" sz="2800" dirty="0"/>
              <a:t>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dirty="0" err="1"/>
              <a:t>diskusi</a:t>
            </a:r>
            <a:r>
              <a:rPr lang="en-ID" sz="2800" dirty="0"/>
              <a:t> </a:t>
            </a:r>
            <a:r>
              <a:rPr lang="en-ID" sz="2800" dirty="0" err="1"/>
              <a:t>dan</a:t>
            </a:r>
            <a:r>
              <a:rPr lang="en-ID" sz="2800" dirty="0"/>
              <a:t> </a:t>
            </a:r>
            <a:r>
              <a:rPr lang="en-ID" sz="2800" dirty="0" err="1"/>
              <a:t>tugas</a:t>
            </a:r>
            <a:endParaRPr lang="en-ID" sz="2800" dirty="0"/>
          </a:p>
          <a:p>
            <a:pPr lvl="1"/>
            <a:r>
              <a:rPr lang="en-ID" sz="2800" dirty="0" err="1"/>
              <a:t>memantau</a:t>
            </a:r>
            <a:r>
              <a:rPr lang="en-ID" sz="2800" dirty="0"/>
              <a:t> </a:t>
            </a:r>
            <a:r>
              <a:rPr lang="en-ID" sz="2800" dirty="0" err="1"/>
              <a:t>aktivita</a:t>
            </a:r>
            <a:r>
              <a:rPr lang="en-ID" sz="2800" dirty="0"/>
              <a:t> </a:t>
            </a:r>
            <a:r>
              <a:rPr lang="en-ID" sz="2800" dirty="0" err="1"/>
              <a:t>siswa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</a:t>
            </a:r>
            <a:r>
              <a:rPr lang="en-ID" sz="2800" dirty="0" err="1"/>
              <a:t>kelas</a:t>
            </a:r>
            <a:r>
              <a:rPr lang="en-ID" sz="2800" dirty="0"/>
              <a:t> </a:t>
            </a:r>
            <a:r>
              <a:rPr lang="en-ID" sz="2800" dirty="0" err="1"/>
              <a:t>maya</a:t>
            </a:r>
            <a:endParaRPr lang="en-ID" sz="2800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DBA4F-893D-4A1E-BED7-A2EAB602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30" y="351272"/>
            <a:ext cx="10515600" cy="673966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Pelaksanaan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1B264-8B5F-4F30-9B90-2975A2E9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755" y="2046576"/>
            <a:ext cx="31146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DF2FA8-435D-4626-BDA2-49BC98E4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521" y="1904999"/>
            <a:ext cx="2307291" cy="248602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A96D08-B495-4024-A98B-0FE814A6B4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1064" y="1301750"/>
            <a:ext cx="5744935" cy="53467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i="1" dirty="0"/>
              <a:t>online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hakikatnya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konvensional</a:t>
            </a:r>
            <a:r>
              <a:rPr lang="en-US" dirty="0"/>
              <a:t> yang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sz="3200" b="1" dirty="0"/>
              <a:t>format digital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 (</a:t>
            </a:r>
            <a:r>
              <a:rPr lang="en-US" dirty="0" err="1"/>
              <a:t>Kusnohadi</a:t>
            </a:r>
            <a:r>
              <a:rPr lang="en-US" dirty="0"/>
              <a:t>, 2014)</a:t>
            </a:r>
          </a:p>
          <a:p>
            <a:pPr algn="just"/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i="1" dirty="0"/>
              <a:t>online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di mana paling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b="1" dirty="0"/>
              <a:t>80%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disampaikan</a:t>
            </a:r>
            <a:r>
              <a:rPr lang="en-US" dirty="0"/>
              <a:t> </a:t>
            </a:r>
            <a:r>
              <a:rPr lang="en-US" sz="3200" b="1" dirty="0" err="1"/>
              <a:t>secara</a:t>
            </a:r>
            <a:r>
              <a:rPr lang="en-US" sz="3200" b="1" dirty="0"/>
              <a:t> </a:t>
            </a:r>
            <a:r>
              <a:rPr lang="en-US" sz="3200" b="1" i="1" dirty="0"/>
              <a:t>online</a:t>
            </a:r>
            <a:r>
              <a:rPr lang="en-US" dirty="0"/>
              <a:t>. (</a:t>
            </a:r>
            <a:r>
              <a:rPr lang="en-US" dirty="0" err="1"/>
              <a:t>Menurut</a:t>
            </a:r>
            <a:r>
              <a:rPr lang="en-US" dirty="0"/>
              <a:t>  </a:t>
            </a:r>
            <a:r>
              <a:rPr lang="en-US" dirty="0" err="1"/>
              <a:t>Brazina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Ugras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Kusnohadi</a:t>
            </a:r>
            <a:r>
              <a:rPr lang="en-US" dirty="0"/>
              <a:t>, 2014)</a:t>
            </a:r>
          </a:p>
          <a:p>
            <a:pPr algn="just"/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i="1" dirty="0"/>
              <a:t>online</a:t>
            </a:r>
            <a:r>
              <a:rPr lang="en-ID" dirty="0"/>
              <a:t> </a:t>
            </a:r>
            <a:r>
              <a:rPr lang="en-ID" dirty="0" err="1"/>
              <a:t>menawarkan</a:t>
            </a:r>
            <a:r>
              <a:rPr lang="en-ID" dirty="0"/>
              <a:t> </a:t>
            </a:r>
            <a:r>
              <a:rPr lang="en-ID" dirty="0" err="1"/>
              <a:t>kesempatan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pembelajar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sz="3900" b="1" dirty="0" err="1"/>
              <a:t>fleksibilitas</a:t>
            </a:r>
            <a:r>
              <a:rPr lang="en-ID" dirty="0"/>
              <a:t>, </a:t>
            </a:r>
            <a:r>
              <a:rPr lang="en-ID" sz="3900" b="1" dirty="0" err="1"/>
              <a:t>interaksi</a:t>
            </a:r>
            <a:r>
              <a:rPr lang="en-ID" dirty="0"/>
              <a:t>,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sz="3900" b="1" dirty="0" err="1"/>
              <a:t>kolaborasi</a:t>
            </a:r>
            <a:r>
              <a:rPr lang="en-US" dirty="0"/>
              <a:t>. (</a:t>
            </a:r>
            <a:r>
              <a:rPr lang="en-ID" dirty="0" err="1"/>
              <a:t>Menurut</a:t>
            </a:r>
            <a:r>
              <a:rPr lang="en-ID" dirty="0"/>
              <a:t> </a:t>
            </a:r>
            <a:r>
              <a:rPr lang="en-ID" dirty="0" err="1"/>
              <a:t>Gedera</a:t>
            </a:r>
            <a:r>
              <a:rPr lang="en-ID" dirty="0"/>
              <a:t>, Williams &amp; Wright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Gedera</a:t>
            </a:r>
            <a:r>
              <a:rPr lang="en-ID" dirty="0"/>
              <a:t>, 2014)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C77E73-1FBD-4DDC-8A4C-E963988D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3813"/>
            <a:ext cx="10515600" cy="1325563"/>
          </a:xfrm>
        </p:spPr>
        <p:txBody>
          <a:bodyPr/>
          <a:lstStyle/>
          <a:p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i="1" dirty="0"/>
              <a:t>Online</a:t>
            </a:r>
            <a:r>
              <a:rPr lang="en-ID" dirty="0"/>
              <a:t> (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)</a:t>
            </a:r>
          </a:p>
        </p:txBody>
      </p:sp>
      <p:pic>
        <p:nvPicPr>
          <p:cNvPr id="1026" name="Picture 2" descr="Hasil gambar untuk pembelajaran kelas maya">
            <a:extLst>
              <a:ext uri="{FF2B5EF4-FFF2-40B4-BE49-F238E27FC236}">
                <a16:creationId xmlns:a16="http://schemas.microsoft.com/office/drawing/2014/main" id="{4462BE03-EB6E-4629-89CB-1A413937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746" y="2682875"/>
            <a:ext cx="31527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33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A9E887-7584-4EA7-8CB2-8C6CDD9FEF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30" y="1579419"/>
            <a:ext cx="6422570" cy="47244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ID" sz="3200" b="1" dirty="0" err="1"/>
              <a:t>Aktivitas</a:t>
            </a:r>
            <a:r>
              <a:rPr lang="en-ID" sz="3200" b="1" dirty="0"/>
              <a:t> </a:t>
            </a:r>
            <a:r>
              <a:rPr lang="en-ID" sz="3200" b="1" dirty="0" err="1"/>
              <a:t>Siswa</a:t>
            </a:r>
            <a:endParaRPr lang="en-ID" sz="3200" b="1" dirty="0"/>
          </a:p>
          <a:p>
            <a:pPr lvl="1"/>
            <a:r>
              <a:rPr lang="en-ID" sz="3200" dirty="0" err="1"/>
              <a:t>mengunduh</a:t>
            </a:r>
            <a:r>
              <a:rPr lang="en-ID" sz="3200" dirty="0"/>
              <a:t> </a:t>
            </a:r>
            <a:r>
              <a:rPr lang="en-ID" sz="3200" dirty="0" err="1"/>
              <a:t>bahan</a:t>
            </a:r>
            <a:r>
              <a:rPr lang="en-ID" sz="3200" dirty="0"/>
              <a:t> ajar </a:t>
            </a:r>
            <a:r>
              <a:rPr lang="en-ID" sz="3200" dirty="0" err="1"/>
              <a:t>dan</a:t>
            </a:r>
            <a:r>
              <a:rPr lang="en-ID" sz="3200" dirty="0"/>
              <a:t> media</a:t>
            </a:r>
          </a:p>
          <a:p>
            <a:pPr lvl="1"/>
            <a:r>
              <a:rPr lang="en-ID" sz="3200" dirty="0" err="1"/>
              <a:t>mempelajarinya</a:t>
            </a:r>
            <a:r>
              <a:rPr lang="en-ID" sz="3200" dirty="0"/>
              <a:t> </a:t>
            </a:r>
            <a:r>
              <a:rPr lang="en-ID" sz="3200" dirty="0" err="1"/>
              <a:t>bahan</a:t>
            </a:r>
            <a:r>
              <a:rPr lang="en-ID" sz="3200" dirty="0"/>
              <a:t> ajar </a:t>
            </a:r>
            <a:r>
              <a:rPr lang="en-ID" sz="3200" dirty="0" err="1"/>
              <a:t>secara</a:t>
            </a:r>
            <a:r>
              <a:rPr lang="en-ID" sz="3200" dirty="0"/>
              <a:t> </a:t>
            </a:r>
            <a:r>
              <a:rPr lang="en-ID" sz="3200" dirty="0" err="1"/>
              <a:t>mandiri</a:t>
            </a:r>
            <a:r>
              <a:rPr lang="en-ID" sz="3200" dirty="0"/>
              <a:t> </a:t>
            </a:r>
          </a:p>
          <a:p>
            <a:pPr lvl="1"/>
            <a:r>
              <a:rPr lang="en-ID" sz="3200" dirty="0" err="1"/>
              <a:t>Aktif</a:t>
            </a:r>
            <a:r>
              <a:rPr lang="en-ID" sz="3200" dirty="0"/>
              <a:t> </a:t>
            </a:r>
            <a:r>
              <a:rPr lang="en-ID" sz="3200" dirty="0" err="1"/>
              <a:t>dalam</a:t>
            </a:r>
            <a:r>
              <a:rPr lang="en-ID" sz="3200" dirty="0"/>
              <a:t> forum </a:t>
            </a:r>
            <a:r>
              <a:rPr lang="en-ID" sz="3200" dirty="0" err="1"/>
              <a:t>diskusi</a:t>
            </a:r>
            <a:endParaRPr lang="en-ID" sz="3200" dirty="0"/>
          </a:p>
          <a:p>
            <a:pPr lvl="1"/>
            <a:r>
              <a:rPr lang="en-ID" sz="3200" dirty="0" err="1"/>
              <a:t>mengerjakan</a:t>
            </a:r>
            <a:r>
              <a:rPr lang="en-ID" sz="3200" dirty="0"/>
              <a:t> </a:t>
            </a:r>
            <a:r>
              <a:rPr lang="en-ID" sz="3200" dirty="0" err="1"/>
              <a:t>dan</a:t>
            </a:r>
            <a:r>
              <a:rPr lang="en-ID" sz="3200" dirty="0"/>
              <a:t> </a:t>
            </a:r>
            <a:r>
              <a:rPr lang="en-ID" sz="3200" dirty="0" err="1"/>
              <a:t>mengunggah</a:t>
            </a:r>
            <a:r>
              <a:rPr lang="en-ID" sz="3200" dirty="0"/>
              <a:t> </a:t>
            </a:r>
            <a:r>
              <a:rPr lang="en-ID" sz="3200" dirty="0" err="1"/>
              <a:t>tugas</a:t>
            </a:r>
            <a:endParaRPr lang="en-ID" sz="3200" dirty="0"/>
          </a:p>
          <a:p>
            <a:pPr lvl="1"/>
            <a:r>
              <a:rPr lang="en-ID" sz="3200" dirty="0" err="1"/>
              <a:t>Mengikuti</a:t>
            </a:r>
            <a:r>
              <a:rPr lang="en-ID" sz="3200" dirty="0"/>
              <a:t> </a:t>
            </a:r>
            <a:r>
              <a:rPr lang="en-ID" sz="3200" dirty="0" err="1"/>
              <a:t>ujian</a:t>
            </a:r>
            <a:endParaRPr lang="en-ID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DBA4F-893D-4A1E-BED7-A2EAB602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010"/>
          </a:xfrm>
        </p:spPr>
        <p:txBody>
          <a:bodyPr/>
          <a:lstStyle/>
          <a:p>
            <a:r>
              <a:rPr lang="en-ID" dirty="0" err="1"/>
              <a:t>Pelaksanaan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F2EDB-E7FC-407F-8398-FA73AD23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883083"/>
            <a:ext cx="4778279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61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D5CA90-6C69-48ED-8B00-F08FAC51D9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29" y="2150075"/>
            <a:ext cx="10994571" cy="4153799"/>
          </a:xfrm>
        </p:spPr>
        <p:txBody>
          <a:bodyPr/>
          <a:lstStyle/>
          <a:p>
            <a:pPr lvl="0"/>
            <a:r>
              <a:rPr lang="en-ID" sz="3600" dirty="0" err="1"/>
              <a:t>Evaluasi</a:t>
            </a:r>
            <a:r>
              <a:rPr lang="en-ID" sz="3600" dirty="0"/>
              <a:t> </a:t>
            </a:r>
            <a:r>
              <a:rPr lang="en-ID" sz="3600" dirty="0" err="1"/>
              <a:t>terhadap</a:t>
            </a:r>
            <a:r>
              <a:rPr lang="en-ID" sz="3600" dirty="0"/>
              <a:t> </a:t>
            </a:r>
            <a:r>
              <a:rPr lang="en-ID" sz="3600" dirty="0" err="1"/>
              <a:t>pelaksanaan</a:t>
            </a:r>
            <a:r>
              <a:rPr lang="en-ID" sz="3600" dirty="0"/>
              <a:t> </a:t>
            </a:r>
            <a:r>
              <a:rPr lang="en-ID" sz="3600" dirty="0" err="1"/>
              <a:t>kelas</a:t>
            </a:r>
            <a:r>
              <a:rPr lang="en-ID" sz="3600" dirty="0"/>
              <a:t> </a:t>
            </a:r>
            <a:r>
              <a:rPr lang="en-ID" sz="3600" dirty="0" err="1"/>
              <a:t>maya</a:t>
            </a:r>
            <a:r>
              <a:rPr lang="en-ID" sz="3600" dirty="0"/>
              <a:t> (</a:t>
            </a:r>
            <a:r>
              <a:rPr lang="en-ID" sz="3600" dirty="0" err="1"/>
              <a:t>kekurangan</a:t>
            </a:r>
            <a:r>
              <a:rPr lang="en-ID" sz="3600" dirty="0"/>
              <a:t> </a:t>
            </a:r>
            <a:r>
              <a:rPr lang="en-ID" sz="3600" dirty="0" err="1"/>
              <a:t>dan</a:t>
            </a:r>
            <a:r>
              <a:rPr lang="en-ID" sz="3600" dirty="0"/>
              <a:t> </a:t>
            </a:r>
            <a:r>
              <a:rPr lang="en-ID" sz="3600" dirty="0" err="1"/>
              <a:t>kelebihannya</a:t>
            </a:r>
            <a:r>
              <a:rPr lang="en-ID" sz="3600" dirty="0"/>
              <a:t>)</a:t>
            </a:r>
          </a:p>
          <a:p>
            <a:pPr lvl="0"/>
            <a:r>
              <a:rPr lang="en-ID" sz="3600" dirty="0" err="1"/>
              <a:t>Evaluasi</a:t>
            </a:r>
            <a:r>
              <a:rPr lang="en-ID" sz="3600" dirty="0"/>
              <a:t> </a:t>
            </a:r>
            <a:r>
              <a:rPr lang="en-ID" sz="3600" dirty="0" err="1"/>
              <a:t>hasil</a:t>
            </a:r>
            <a:r>
              <a:rPr lang="en-ID" sz="3600" dirty="0"/>
              <a:t> </a:t>
            </a:r>
            <a:r>
              <a:rPr lang="en-ID" sz="3600" dirty="0" err="1"/>
              <a:t>pembelajaran</a:t>
            </a:r>
            <a:r>
              <a:rPr lang="en-ID" sz="3600" dirty="0"/>
              <a:t> </a:t>
            </a:r>
            <a:r>
              <a:rPr lang="en-ID" sz="3600" dirty="0" err="1"/>
              <a:t>kelas</a:t>
            </a:r>
            <a:r>
              <a:rPr lang="en-ID" sz="3600" dirty="0"/>
              <a:t> </a:t>
            </a:r>
            <a:r>
              <a:rPr lang="en-ID" sz="3600" dirty="0" err="1"/>
              <a:t>maya</a:t>
            </a:r>
            <a:endParaRPr lang="en-ID" sz="3600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53F29-38E6-41B6-9ACE-3ACCA093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Evaluasi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9283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048E37-4DA7-4DCE-ACA2-95E74097E93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35912" y="1690688"/>
            <a:ext cx="10049022" cy="48021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7691F7-2A4C-4D87-8C7E-AA77CC64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siswa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1435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0F3BDB-5431-4893-B9C1-DE8632F8AF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59246" y="1487734"/>
            <a:ext cx="9415849" cy="506355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3E1F86-C6BB-4414-9E3D-F43B2E31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siswa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46246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720527-ED43-4F09-A434-45F6BA6FA7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20564" y="1276193"/>
            <a:ext cx="10150872" cy="52166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A221D3-3189-4C5A-8931-DB34869B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siswa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80831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B6B53-B386-41C5-A0C0-D23AA2A4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siswa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DC782-224B-42A0-8B5E-724CF2F4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7"/>
            <a:ext cx="9774382" cy="46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8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4C8DD-1201-48AD-AAE6-9A24D99970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468580"/>
            <a:ext cx="10740806" cy="48675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A847F5-2D4A-451E-8D15-C13AC99C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siswa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51703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4E79A-AAE8-41F8-BB1F-0B6C98FC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>
                <a:latin typeface="Arial Rounded MT Bold" panose="020F0704030504030204" pitchFamily="34" charset="0"/>
              </a:rPr>
              <a:t>TERIMAKASIH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31BE6C-060E-4ED9-A74A-5A9BDF42264A}"/>
              </a:ext>
            </a:extLst>
          </p:cNvPr>
          <p:cNvSpPr/>
          <p:nvPr/>
        </p:nvSpPr>
        <p:spPr>
          <a:xfrm>
            <a:off x="1581665" y="2064780"/>
            <a:ext cx="9440562" cy="3897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EE915B9-1D3D-4BDC-85F2-2C340065E5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8714" y="2835875"/>
            <a:ext cx="10994571" cy="28748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D" sz="4000" dirty="0">
                <a:solidFill>
                  <a:schemeClr val="bg1"/>
                </a:solidFill>
              </a:rPr>
              <a:t>“</a:t>
            </a:r>
            <a:r>
              <a:rPr lang="en-ID" sz="4000" dirty="0" err="1">
                <a:solidFill>
                  <a:schemeClr val="bg1"/>
                </a:solidFill>
              </a:rPr>
              <a:t>Bukan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dirty="0" err="1">
                <a:solidFill>
                  <a:schemeClr val="bg1"/>
                </a:solidFill>
              </a:rPr>
              <a:t>karena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b="1" dirty="0">
                <a:solidFill>
                  <a:srgbClr val="FFFF00"/>
                </a:solidFill>
              </a:rPr>
              <a:t>MUDAH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dirty="0" err="1">
                <a:solidFill>
                  <a:schemeClr val="bg1"/>
                </a:solidFill>
              </a:rPr>
              <a:t>kita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b="1" dirty="0">
                <a:solidFill>
                  <a:srgbClr val="FFFF00"/>
                </a:solidFill>
              </a:rPr>
              <a:t>YAKIN BISA</a:t>
            </a:r>
          </a:p>
          <a:p>
            <a:pPr marL="0" indent="0" algn="ctr">
              <a:buNone/>
            </a:pPr>
            <a:r>
              <a:rPr lang="en-ID" sz="4000" dirty="0" err="1">
                <a:solidFill>
                  <a:schemeClr val="bg1"/>
                </a:solidFill>
              </a:rPr>
              <a:t>Tetapi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dirty="0" err="1">
                <a:solidFill>
                  <a:schemeClr val="bg1"/>
                </a:solidFill>
              </a:rPr>
              <a:t>karena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dirty="0" err="1">
                <a:solidFill>
                  <a:schemeClr val="bg1"/>
                </a:solidFill>
              </a:rPr>
              <a:t>kita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b="1" dirty="0">
                <a:solidFill>
                  <a:srgbClr val="FFFF00"/>
                </a:solidFill>
              </a:rPr>
              <a:t>YAKIN BISA! </a:t>
            </a:r>
          </a:p>
          <a:p>
            <a:pPr marL="0" indent="0" algn="ctr">
              <a:buNone/>
            </a:pPr>
            <a:r>
              <a:rPr lang="en-ID" sz="4000" dirty="0" err="1">
                <a:solidFill>
                  <a:schemeClr val="bg1"/>
                </a:solidFill>
              </a:rPr>
              <a:t>Semuanya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dirty="0" err="1">
                <a:solidFill>
                  <a:schemeClr val="bg1"/>
                </a:solidFill>
              </a:rPr>
              <a:t>menjadi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b="1" dirty="0">
                <a:solidFill>
                  <a:srgbClr val="FFFF00"/>
                </a:solidFill>
              </a:rPr>
              <a:t>MUDAH”</a:t>
            </a:r>
          </a:p>
          <a:p>
            <a:pPr marL="0" indent="0" algn="ctr">
              <a:buNone/>
            </a:pPr>
            <a:endParaRPr lang="en-ID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D" dirty="0">
                <a:solidFill>
                  <a:schemeClr val="bg1"/>
                </a:solidFill>
              </a:rPr>
              <a:t>(WS </a:t>
            </a:r>
            <a:r>
              <a:rPr lang="en-ID" dirty="0" err="1">
                <a:solidFill>
                  <a:schemeClr val="bg1"/>
                </a:solidFill>
              </a:rPr>
              <a:t>Rendra</a:t>
            </a:r>
            <a:r>
              <a:rPr lang="en-ID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421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76BF7B-4B7A-41DF-930A-1A5EC27A04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30" y="1503279"/>
            <a:ext cx="6879770" cy="4800596"/>
          </a:xfrm>
        </p:spPr>
        <p:txBody>
          <a:bodyPr/>
          <a:lstStyle/>
          <a:p>
            <a:r>
              <a:rPr lang="en-ID" dirty="0"/>
              <a:t>Ai Sri </a:t>
            </a:r>
            <a:r>
              <a:rPr lang="en-ID" dirty="0" err="1"/>
              <a:t>Nurhayati</a:t>
            </a:r>
            <a:r>
              <a:rPr lang="en-ID" dirty="0"/>
              <a:t>, </a:t>
            </a:r>
            <a:r>
              <a:rPr lang="en-ID" dirty="0" err="1"/>
              <a:t>S.Si</a:t>
            </a:r>
            <a:r>
              <a:rPr lang="en-ID" dirty="0"/>
              <a:t>., </a:t>
            </a:r>
            <a:r>
              <a:rPr lang="en-ID" dirty="0" err="1"/>
              <a:t>M.Si</a:t>
            </a:r>
            <a:endParaRPr lang="en-ID" dirty="0"/>
          </a:p>
          <a:p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Muda</a:t>
            </a:r>
          </a:p>
          <a:p>
            <a:r>
              <a:rPr lang="en-ID" dirty="0"/>
              <a:t>Pusat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Pendidikan, </a:t>
            </a:r>
            <a:r>
              <a:rPr lang="en-ID" dirty="0" err="1"/>
              <a:t>Kemendikbud</a:t>
            </a:r>
            <a:endParaRPr lang="en-ID" dirty="0"/>
          </a:p>
          <a:p>
            <a:r>
              <a:rPr lang="en-ID" dirty="0"/>
              <a:t>Email: </a:t>
            </a:r>
            <a:r>
              <a:rPr lang="en-ID" dirty="0">
                <a:hlinkClick r:id="rId2"/>
              </a:rPr>
              <a:t>sri.nurhayati@kemdikbud.go.id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B51D2-1BEE-43E6-8DF3-43DB4784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BIODATA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09DFB-42E9-47EE-B7D0-82AFD36C4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80" y="1503279"/>
            <a:ext cx="22764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3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075A53-3447-4B98-9A51-50A464B6AF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830" y="1503278"/>
            <a:ext cx="6558928" cy="472907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Format </a:t>
            </a:r>
            <a:r>
              <a:rPr lang="en-US" dirty="0" err="1"/>
              <a:t>penyampaian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i="1" dirty="0"/>
              <a:t>online 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i="1" dirty="0"/>
              <a:t>e-learning, Internet learning, distributed learning, networked learning, tele-learning, </a:t>
            </a:r>
            <a:r>
              <a:rPr lang="en-US" sz="4000" b="1" i="1" dirty="0"/>
              <a:t>virtual learning</a:t>
            </a:r>
            <a:r>
              <a:rPr lang="en-US" i="1" dirty="0"/>
              <a:t>, or web-based learning.</a:t>
            </a:r>
            <a:r>
              <a:rPr lang="en-US" dirty="0"/>
              <a:t> (WCET </a:t>
            </a:r>
            <a:r>
              <a:rPr lang="en-US" dirty="0" err="1"/>
              <a:t>dalam</a:t>
            </a:r>
            <a:r>
              <a:rPr lang="en-US" dirty="0"/>
              <a:t> Yilmaz &amp; Ali, 2015).</a:t>
            </a:r>
          </a:p>
          <a:p>
            <a:pPr algn="just"/>
            <a:r>
              <a:rPr lang="en-US" sz="4400" b="1" dirty="0"/>
              <a:t>Kelas </a:t>
            </a:r>
            <a:r>
              <a:rPr lang="en-US" sz="4400" b="1" dirty="0" err="1"/>
              <a:t>maya</a:t>
            </a:r>
            <a:r>
              <a:rPr lang="en-US" sz="4400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sz="3600" b="1" dirty="0" err="1"/>
              <a:t>dalam</a:t>
            </a:r>
            <a:r>
              <a:rPr lang="en-US" sz="3600" b="1" dirty="0"/>
              <a:t> </a:t>
            </a:r>
            <a:r>
              <a:rPr lang="en-US" sz="3600" b="1" dirty="0" err="1"/>
              <a:t>jaringan</a:t>
            </a:r>
            <a:r>
              <a:rPr lang="en-US" sz="3600" b="1" dirty="0"/>
              <a:t>/</a:t>
            </a:r>
            <a:r>
              <a:rPr lang="en-US" sz="3600" b="1" i="1" dirty="0"/>
              <a:t>online</a:t>
            </a:r>
            <a:r>
              <a:rPr lang="en-US" dirty="0"/>
              <a:t>. (</a:t>
            </a:r>
            <a:r>
              <a:rPr lang="en-US" dirty="0" err="1"/>
              <a:t>Menurut</a:t>
            </a:r>
            <a:r>
              <a:rPr lang="en-US" dirty="0"/>
              <a:t> Wang &amp; Newlin </a:t>
            </a:r>
            <a:r>
              <a:rPr lang="en-US" dirty="0" err="1"/>
              <a:t>dalam</a:t>
            </a:r>
            <a:r>
              <a:rPr lang="en-US" dirty="0"/>
              <a:t> Yilmaz &amp; Ali, 2015) </a:t>
            </a: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DBD562-A67A-477B-B743-403E88B8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Pembelajaran</a:t>
            </a:r>
            <a:r>
              <a:rPr lang="en-ID" dirty="0"/>
              <a:t> Online (Daring)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B2EA2-36E0-480F-89A1-0D164574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79" y="2433595"/>
            <a:ext cx="3932451" cy="17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9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4E41C7-82F5-478E-AFF5-1C68CFDCD86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78015" y="1839787"/>
            <a:ext cx="9835967" cy="48006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674B348-02BE-4703-AC08-70187ACE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613"/>
            <a:ext cx="10515600" cy="889093"/>
          </a:xfrm>
        </p:spPr>
        <p:txBody>
          <a:bodyPr/>
          <a:lstStyle/>
          <a:p>
            <a:r>
              <a:rPr lang="en-ID" dirty="0"/>
              <a:t>Kelas Maya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Belajar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BEEC2-757A-48F3-B547-D72692D8964B}"/>
              </a:ext>
            </a:extLst>
          </p:cNvPr>
          <p:cNvSpPr txBox="1"/>
          <p:nvPr/>
        </p:nvSpPr>
        <p:spPr>
          <a:xfrm>
            <a:off x="838199" y="1106706"/>
            <a:ext cx="772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hlinkClick r:id="rId3"/>
              </a:rPr>
              <a:t>belajar.kemdikbud.go.id</a:t>
            </a:r>
            <a:endParaRPr lang="en-ID" sz="3200" dirty="0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A264FF0F-64C7-4969-9872-47CFB2C20A15}"/>
              </a:ext>
            </a:extLst>
          </p:cNvPr>
          <p:cNvSpPr/>
          <p:nvPr/>
        </p:nvSpPr>
        <p:spPr>
          <a:xfrm>
            <a:off x="8807116" y="5654842"/>
            <a:ext cx="1203158" cy="9855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987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3C301E-5392-4465-A660-78A200B339D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87375" y="2101079"/>
            <a:ext cx="10995025" cy="44714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0A3EFD-93DF-45EF-A680-AE88E6C5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81" y="185961"/>
            <a:ext cx="10515600" cy="1325563"/>
          </a:xfrm>
        </p:spPr>
        <p:txBody>
          <a:bodyPr/>
          <a:lstStyle/>
          <a:p>
            <a:r>
              <a:rPr lang="en-ID" dirty="0"/>
              <a:t>Kelas Maya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Belajar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21FF6-3D5F-4224-9815-0C4C61542F8D}"/>
              </a:ext>
            </a:extLst>
          </p:cNvPr>
          <p:cNvSpPr txBox="1"/>
          <p:nvPr/>
        </p:nvSpPr>
        <p:spPr>
          <a:xfrm>
            <a:off x="525381" y="1395664"/>
            <a:ext cx="772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>
                <a:hlinkClick r:id="rId3"/>
              </a:rPr>
              <a:t>https://belajar.kemdikbud.go.id/KelasMaya/</a:t>
            </a:r>
            <a:r>
              <a:rPr lang="en-ID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07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E3B0-B04E-4450-B974-5ED17E40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pc="300" dirty="0"/>
              <a:t>KELAS MAYA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1364C-CCA0-431A-8FC5-0CC856C084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" y="1588505"/>
            <a:ext cx="5390606" cy="48005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d-ID" dirty="0">
                <a:latin typeface="Segoe UI" pitchFamily="34" charset="0"/>
                <a:cs typeface="Segoe UI" pitchFamily="34" charset="0"/>
              </a:rPr>
              <a:t>Kelas Maya merupakan sebuah </a:t>
            </a:r>
            <a:r>
              <a:rPr lang="en-US" b="1" i="1" dirty="0">
                <a:latin typeface="Segoe UI" pitchFamily="34" charset="0"/>
                <a:cs typeface="Segoe UI" pitchFamily="34" charset="0"/>
              </a:rPr>
              <a:t>learning management system 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(LMS)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yang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dikembangkan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khusus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untuk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memfasilitasi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terjadinya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b="1" dirty="0" err="1">
                <a:latin typeface="Segoe UI" pitchFamily="34" charset="0"/>
                <a:cs typeface="Segoe UI" pitchFamily="34" charset="0"/>
              </a:rPr>
              <a:t>pembelajaran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id-ID" b="1" dirty="0" err="1">
                <a:latin typeface="Segoe UI" pitchFamily="34" charset="0"/>
                <a:cs typeface="Segoe UI" pitchFamily="34" charset="0"/>
              </a:rPr>
              <a:t>online</a:t>
            </a:r>
            <a:r>
              <a:rPr lang="id-ID" b="1" dirty="0">
                <a:latin typeface="Segoe UI" pitchFamily="34" charset="0"/>
                <a:cs typeface="Segoe UI" pitchFamily="34" charset="0"/>
              </a:rPr>
              <a:t> (daring)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b="1" dirty="0" err="1">
                <a:latin typeface="Segoe UI" pitchFamily="34" charset="0"/>
                <a:cs typeface="Segoe UI" pitchFamily="34" charset="0"/>
              </a:rPr>
              <a:t>antara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b="1" dirty="0" err="1">
                <a:latin typeface="Segoe UI" pitchFamily="34" charset="0"/>
                <a:cs typeface="Segoe UI" pitchFamily="34" charset="0"/>
              </a:rPr>
              <a:t>siswa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b="1" dirty="0" err="1">
                <a:latin typeface="Segoe UI" pitchFamily="34" charset="0"/>
                <a:cs typeface="Segoe UI" pitchFamily="34" charset="0"/>
              </a:rPr>
              <a:t>dan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 guru </a:t>
            </a:r>
            <a:r>
              <a:rPr lang="en-US" b="1" dirty="0" err="1">
                <a:latin typeface="Segoe UI" pitchFamily="34" charset="0"/>
                <a:cs typeface="Segoe UI" pitchFamily="34" charset="0"/>
              </a:rPr>
              <a:t>kapan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b="1" dirty="0" err="1">
                <a:latin typeface="Segoe UI" pitchFamily="34" charset="0"/>
                <a:cs typeface="Segoe UI" pitchFamily="34" charset="0"/>
              </a:rPr>
              <a:t>saja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b="1" dirty="0" err="1">
                <a:latin typeface="Segoe UI" pitchFamily="34" charset="0"/>
                <a:cs typeface="Segoe UI" pitchFamily="34" charset="0"/>
              </a:rPr>
              <a:t>dan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 di mana </a:t>
            </a:r>
            <a:r>
              <a:rPr lang="en-US" b="1" dirty="0" err="1">
                <a:latin typeface="Segoe UI" pitchFamily="34" charset="0"/>
                <a:cs typeface="Segoe UI" pitchFamily="34" charset="0"/>
              </a:rPr>
              <a:t>saja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marL="0" indent="0">
              <a:buNone/>
            </a:pPr>
            <a:endParaRPr lang="id-ID" dirty="0">
              <a:latin typeface="Segoe UI" pitchFamily="34" charset="0"/>
              <a:cs typeface="Segoe UI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Segoe UI" pitchFamily="34" charset="0"/>
                <a:cs typeface="Segoe UI" pitchFamily="34" charset="0"/>
              </a:rPr>
              <a:t>Pada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waktu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tertentu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yang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terjadwal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oleh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guru,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siswa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dapat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mengikuti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pembelajaran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virtual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dengan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guru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melalui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tool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komunik</a:t>
            </a:r>
            <a:r>
              <a:rPr lang="id-ID" dirty="0">
                <a:latin typeface="Segoe UI" pitchFamily="34" charset="0"/>
                <a:cs typeface="Segoe UI" pitchFamily="34" charset="0"/>
              </a:rPr>
              <a:t>a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si</a:t>
            </a:r>
            <a:r>
              <a:rPr lang="id-ID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b="1" dirty="0" err="1">
                <a:latin typeface="Segoe UI" pitchFamily="34" charset="0"/>
                <a:cs typeface="Segoe UI" pitchFamily="34" charset="0"/>
              </a:rPr>
              <a:t>sinkronous</a:t>
            </a:r>
            <a:r>
              <a:rPr lang="en-US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b="1" i="1" dirty="0">
                <a:latin typeface="Segoe UI" pitchFamily="34" charset="0"/>
                <a:cs typeface="Segoe UI" pitchFamily="34" charset="0"/>
              </a:rPr>
              <a:t>(chat, video conference, audio conference, desktop sharing, whiteboard)</a:t>
            </a:r>
            <a:r>
              <a:rPr lang="en-US" i="1" dirty="0">
                <a:latin typeface="Segoe UI" pitchFamily="34" charset="0"/>
                <a:cs typeface="Segoe UI" pitchFamily="34" charset="0"/>
              </a:rPr>
              <a:t>.</a:t>
            </a:r>
            <a:r>
              <a:rPr lang="id-ID" i="1" dirty="0">
                <a:latin typeface="Segoe UI" pitchFamily="34" charset="0"/>
                <a:cs typeface="Segoe UI" pitchFamily="34" charset="0"/>
              </a:rPr>
              <a:t>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C1AB9-3F8C-4AC7-B04D-2E86BDC44D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40" y="1781953"/>
            <a:ext cx="5641792" cy="37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8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E3B0-B04E-4450-B974-5ED17E40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pc="300" dirty="0"/>
              <a:t>KELAS MAYA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1364C-CCA0-431A-8FC5-0CC856C084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66318" y="1417639"/>
            <a:ext cx="5816082" cy="5268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400" dirty="0">
                <a:latin typeface="Segoe UI" pitchFamily="34" charset="0"/>
                <a:cs typeface="Segoe UI" pitchFamily="34" charset="0"/>
              </a:rPr>
              <a:t>Strategi pembelajaran di Kelas Maya </a:t>
            </a:r>
            <a:r>
              <a:rPr lang="id-ID" sz="2400" b="1" dirty="0">
                <a:latin typeface="Segoe UI" pitchFamily="34" charset="0"/>
                <a:cs typeface="Segoe UI" pitchFamily="34" charset="0"/>
              </a:rPr>
              <a:t>yaitu s</a:t>
            </a:r>
            <a:r>
              <a:rPr lang="en-US" sz="2400" b="1" dirty="0" err="1">
                <a:latin typeface="Segoe UI" pitchFamily="34" charset="0"/>
                <a:cs typeface="Segoe UI" pitchFamily="34" charset="0"/>
              </a:rPr>
              <a:t>trategi</a:t>
            </a:r>
            <a:r>
              <a:rPr lang="en-US" sz="2400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b="1" dirty="0" err="1">
                <a:latin typeface="Segoe UI" pitchFamily="34" charset="0"/>
                <a:cs typeface="Segoe UI" pitchFamily="34" charset="0"/>
              </a:rPr>
              <a:t>pembelajaran</a:t>
            </a:r>
            <a:r>
              <a:rPr lang="en-US" sz="2400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b="1" dirty="0" err="1">
                <a:latin typeface="Segoe UI" pitchFamily="34" charset="0"/>
                <a:cs typeface="Segoe UI" pitchFamily="34" charset="0"/>
              </a:rPr>
              <a:t>lebih</a:t>
            </a:r>
            <a:r>
              <a:rPr lang="en-US" sz="2400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b="1" dirty="0" err="1">
                <a:latin typeface="Segoe UI" pitchFamily="34" charset="0"/>
                <a:cs typeface="Segoe UI" pitchFamily="34" charset="0"/>
              </a:rPr>
              <a:t>bersifat</a:t>
            </a:r>
            <a:r>
              <a:rPr lang="en-US" sz="2400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b="1" dirty="0" err="1">
                <a:latin typeface="Segoe UI" pitchFamily="34" charset="0"/>
                <a:cs typeface="Segoe UI" pitchFamily="34" charset="0"/>
              </a:rPr>
              <a:t>konstruktivistik</a:t>
            </a:r>
            <a:r>
              <a:rPr lang="en-US" sz="2400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yang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menuntut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pembelajaran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aktif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dan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berpusat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pada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siswa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untuk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mendorong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keterampilan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siswa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.</a:t>
            </a:r>
            <a:endParaRPr lang="id-ID" sz="2400" dirty="0">
              <a:latin typeface="Segoe UI" pitchFamily="34" charset="0"/>
              <a:cs typeface="Segoe UI" pitchFamily="34" charset="0"/>
            </a:endParaRPr>
          </a:p>
          <a:p>
            <a:pPr marL="0" indent="0">
              <a:buNone/>
            </a:pPr>
            <a:endParaRPr lang="id-ID" sz="2400" i="1" dirty="0">
              <a:latin typeface="Segoe UI" pitchFamily="34" charset="0"/>
              <a:cs typeface="Segoe UI" pitchFamily="34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Segoe UI" pitchFamily="34" charset="0"/>
                <a:cs typeface="Segoe UI" pitchFamily="34" charset="0"/>
              </a:rPr>
              <a:t>Sarana</a:t>
            </a:r>
            <a:r>
              <a:rPr lang="en-US" sz="2400" b="1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b="1" dirty="0" err="1">
                <a:latin typeface="Segoe UI" pitchFamily="34" charset="0"/>
                <a:cs typeface="Segoe UI" pitchFamily="34" charset="0"/>
              </a:rPr>
              <a:t>pembelajaran</a:t>
            </a:r>
            <a:r>
              <a:rPr lang="en-US" sz="2400" b="1" dirty="0">
                <a:latin typeface="Segoe UI" pitchFamily="34" charset="0"/>
                <a:cs typeface="Segoe UI" pitchFamily="34" charset="0"/>
              </a:rPr>
              <a:t> online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bagi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siswa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dan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guru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Belajar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ka</a:t>
            </a:r>
            <a:r>
              <a:rPr lang="id-ID" sz="2400" dirty="0">
                <a:latin typeface="Segoe UI" pitchFamily="34" charset="0"/>
                <a:cs typeface="Segoe UI" pitchFamily="34" charset="0"/>
              </a:rPr>
              <a:t>pan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saja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dimana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saja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,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dengan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siapa</a:t>
            </a:r>
            <a:r>
              <a:rPr lang="en-US" sz="24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latin typeface="Segoe UI" pitchFamily="34" charset="0"/>
                <a:cs typeface="Segoe UI" pitchFamily="34" charset="0"/>
              </a:rPr>
              <a:t>saja</a:t>
            </a:r>
            <a:endParaRPr lang="en-US" sz="2400" dirty="0">
              <a:latin typeface="Segoe UI" pitchFamily="34" charset="0"/>
              <a:cs typeface="Segoe UI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4A911-BF04-4FE3-B453-35E8AB291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1" y="1903969"/>
            <a:ext cx="5332287" cy="39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7289B3-2870-4906-857F-4146BA5CA5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1782" y="1122218"/>
            <a:ext cx="8035635" cy="543098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Mengutamakan</a:t>
            </a:r>
            <a:r>
              <a:rPr lang="en-US" b="1" dirty="0"/>
              <a:t> </a:t>
            </a:r>
            <a:r>
              <a:rPr lang="en-US" b="1" dirty="0" err="1"/>
              <a:t>fleksibilitas</a:t>
            </a:r>
            <a:r>
              <a:rPr lang="en-US" dirty="0"/>
              <a:t>.  (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ketersediaan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Memanfaatkan</a:t>
            </a:r>
            <a:r>
              <a:rPr lang="en-US" b="1" dirty="0"/>
              <a:t> </a:t>
            </a:r>
            <a:r>
              <a:rPr lang="en-US" b="1" dirty="0" err="1"/>
              <a:t>perangkat</a:t>
            </a:r>
            <a:r>
              <a:rPr lang="en-US" b="1" dirty="0"/>
              <a:t> yang </a:t>
            </a:r>
            <a:r>
              <a:rPr lang="en-US" b="1" dirty="0" err="1"/>
              <a:t>sudah</a:t>
            </a:r>
            <a:r>
              <a:rPr lang="en-US" b="1" dirty="0"/>
              <a:t> </a:t>
            </a:r>
            <a:r>
              <a:rPr lang="en-US" b="1" dirty="0" err="1"/>
              <a:t>ada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dimiliki</a:t>
            </a:r>
            <a:r>
              <a:rPr lang="en-US" b="1" dirty="0"/>
              <a:t> </a:t>
            </a:r>
            <a:r>
              <a:rPr lang="en-US" b="1" dirty="0" err="1"/>
              <a:t>siswa</a:t>
            </a:r>
            <a:r>
              <a:rPr lang="en-US" dirty="0"/>
              <a:t>. (laptop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i="1" dirty="0"/>
              <a:t>smartphone</a:t>
            </a:r>
            <a:r>
              <a:rPr lang="en-US" dirty="0"/>
              <a:t>)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Aktivitas</a:t>
            </a:r>
            <a:r>
              <a:rPr lang="en-US" b="1" dirty="0"/>
              <a:t> </a:t>
            </a:r>
            <a:r>
              <a:rPr lang="en-US" b="1" dirty="0" err="1"/>
              <a:t>siswa</a:t>
            </a:r>
            <a:r>
              <a:rPr lang="en-US" b="1" dirty="0"/>
              <a:t> </a:t>
            </a:r>
            <a:r>
              <a:rPr lang="en-US" b="1" dirty="0" err="1"/>
              <a:t>tersimpan</a:t>
            </a:r>
            <a:r>
              <a:rPr lang="en-US" b="1" dirty="0"/>
              <a:t>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arsip</a:t>
            </a:r>
            <a:r>
              <a:rPr lang="en-US" dirty="0"/>
              <a:t>. (</a:t>
            </a:r>
            <a:r>
              <a:rPr lang="en-US" dirty="0" err="1"/>
              <a:t>ada</a:t>
            </a:r>
            <a:r>
              <a:rPr lang="en-US" dirty="0"/>
              <a:t> data </a:t>
            </a:r>
            <a:r>
              <a:rPr lang="en-US" dirty="0" err="1"/>
              <a:t>aktivitas</a:t>
            </a:r>
            <a:r>
              <a:rPr lang="en-US" dirty="0"/>
              <a:t> guru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Memanfaatkan</a:t>
            </a:r>
            <a:r>
              <a:rPr lang="en-US" b="1" dirty="0"/>
              <a:t> </a:t>
            </a:r>
            <a:r>
              <a:rPr lang="en-US" b="1" dirty="0" err="1"/>
              <a:t>perangkat</a:t>
            </a:r>
            <a:r>
              <a:rPr lang="en-US" b="1" dirty="0"/>
              <a:t> </a:t>
            </a:r>
            <a:r>
              <a:rPr lang="en-US" b="1" dirty="0" err="1"/>
              <a:t>pengelolaan</a:t>
            </a:r>
            <a:r>
              <a:rPr lang="en-US" b="1" dirty="0"/>
              <a:t> </a:t>
            </a:r>
            <a:r>
              <a:rPr lang="en-US" b="1" dirty="0" err="1"/>
              <a:t>kelas</a:t>
            </a:r>
            <a:r>
              <a:rPr lang="en-US" dirty="0"/>
              <a:t>. (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umpan</a:t>
            </a:r>
            <a:r>
              <a:rPr lang="en-US" dirty="0"/>
              <a:t> </a:t>
            </a:r>
            <a:r>
              <a:rPr lang="en-US" dirty="0" err="1"/>
              <a:t>balik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Memberikan</a:t>
            </a:r>
            <a:r>
              <a:rPr lang="en-US" b="1" dirty="0"/>
              <a:t> </a:t>
            </a:r>
            <a:r>
              <a:rPr lang="en-US" b="1" dirty="0" err="1"/>
              <a:t>kesempatan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berkomunikasi</a:t>
            </a:r>
            <a:r>
              <a:rPr lang="en-US" b="1" dirty="0"/>
              <a:t> </a:t>
            </a:r>
            <a:r>
              <a:rPr lang="en-US" b="1" dirty="0" err="1"/>
              <a:t>banyak</a:t>
            </a:r>
            <a:r>
              <a:rPr lang="en-US" b="1" dirty="0"/>
              <a:t> </a:t>
            </a:r>
            <a:r>
              <a:rPr lang="en-US" b="1" dirty="0" err="1"/>
              <a:t>arah</a:t>
            </a:r>
            <a:r>
              <a:rPr lang="en-US" dirty="0"/>
              <a:t>. (</a:t>
            </a:r>
            <a:r>
              <a:rPr lang="en-US" dirty="0" err="1"/>
              <a:t>interkasi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forum </a:t>
            </a:r>
            <a:r>
              <a:rPr lang="en-US" dirty="0" err="1"/>
              <a:t>diskusi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Siswa</a:t>
            </a:r>
            <a:r>
              <a:rPr lang="en-US" b="1" dirty="0"/>
              <a:t> </a:t>
            </a:r>
            <a:r>
              <a:rPr lang="en-US" b="1" dirty="0" err="1"/>
              <a:t>belajar</a:t>
            </a:r>
            <a:r>
              <a:rPr lang="en-US" b="1" dirty="0"/>
              <a:t> </a:t>
            </a:r>
            <a:r>
              <a:rPr lang="en-US" b="1" dirty="0" err="1"/>
              <a:t>sesuai</a:t>
            </a:r>
            <a:r>
              <a:rPr lang="en-US" b="1" dirty="0"/>
              <a:t> </a:t>
            </a:r>
            <a:r>
              <a:rPr lang="en-US" b="1" dirty="0" err="1"/>
              <a:t>kemampuan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kecepatan</a:t>
            </a:r>
            <a:r>
              <a:rPr lang="en-US" b="1" dirty="0"/>
              <a:t> </a:t>
            </a:r>
            <a:r>
              <a:rPr lang="en-US" b="1" dirty="0" err="1"/>
              <a:t>masing-masing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Guru </a:t>
            </a:r>
            <a:r>
              <a:rPr lang="en-US" b="1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mengontrol</a:t>
            </a:r>
            <a:r>
              <a:rPr lang="en-US" b="1" dirty="0"/>
              <a:t> </a:t>
            </a:r>
            <a:r>
              <a:rPr lang="en-US" b="1" dirty="0" err="1"/>
              <a:t>aktivitas</a:t>
            </a:r>
            <a:r>
              <a:rPr lang="en-US" b="1" dirty="0"/>
              <a:t> </a:t>
            </a:r>
            <a:r>
              <a:rPr lang="en-US" b="1" dirty="0" err="1"/>
              <a:t>siswa</a:t>
            </a:r>
            <a:r>
              <a:rPr lang="en-US" b="1" dirty="0"/>
              <a:t> </a:t>
            </a:r>
            <a:r>
              <a:rPr lang="en-US" b="1" dirty="0" err="1"/>
              <a:t>meskipun</a:t>
            </a:r>
            <a:r>
              <a:rPr lang="en-US" b="1" dirty="0"/>
              <a:t> </a:t>
            </a:r>
            <a:r>
              <a:rPr lang="en-US" b="1" dirty="0" err="1"/>
              <a:t>tidak</a:t>
            </a:r>
            <a:r>
              <a:rPr lang="en-US" b="1" dirty="0"/>
              <a:t> di </a:t>
            </a:r>
            <a:r>
              <a:rPr lang="en-US" b="1" dirty="0" err="1"/>
              <a:t>tempat</a:t>
            </a:r>
            <a:r>
              <a:rPr lang="en-US" b="1" dirty="0"/>
              <a:t> yang </a:t>
            </a:r>
            <a:r>
              <a:rPr lang="en-US" b="1" dirty="0" err="1"/>
              <a:t>sama</a:t>
            </a:r>
            <a:r>
              <a:rPr lang="en-US" dirty="0"/>
              <a:t>.</a:t>
            </a:r>
            <a:endParaRPr lang="en-ID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00607-5D72-4B16-A809-527A79EF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0"/>
            <a:ext cx="10515600" cy="1325563"/>
          </a:xfrm>
        </p:spPr>
        <p:txBody>
          <a:bodyPr/>
          <a:lstStyle/>
          <a:p>
            <a:r>
              <a:rPr lang="en-ID" dirty="0" err="1"/>
              <a:t>Mengapa</a:t>
            </a:r>
            <a:r>
              <a:rPr lang="en-ID" dirty="0"/>
              <a:t> Kelas Maya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Belajar</a:t>
            </a:r>
            <a:r>
              <a:rPr lang="en-ID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929C4-2F9A-492B-9954-6CBB014B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194" y="1940501"/>
            <a:ext cx="2635024" cy="3945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D273F-80A4-4D3D-ABCA-A995D6FDE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194" y="1473776"/>
            <a:ext cx="16573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1360</Words>
  <Application>Microsoft Office PowerPoint</Application>
  <PresentationFormat>Widescreen</PresentationFormat>
  <Paragraphs>196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Rounded MT Bold</vt:lpstr>
      <vt:lpstr>Articulate</vt:lpstr>
      <vt:lpstr>Calibri</vt:lpstr>
      <vt:lpstr>Calibri Light</vt:lpstr>
      <vt:lpstr>Century Gothic</vt:lpstr>
      <vt:lpstr>Segoe UI</vt:lpstr>
      <vt:lpstr>Verdana</vt:lpstr>
      <vt:lpstr>Office Theme</vt:lpstr>
      <vt:lpstr>PowerPoint Presentation</vt:lpstr>
      <vt:lpstr>Latar Belakang</vt:lpstr>
      <vt:lpstr>Pembelajaran Online (dalam jaringan)</vt:lpstr>
      <vt:lpstr>Pembelajaran Online (Daring)</vt:lpstr>
      <vt:lpstr>Kelas Maya Rumah Belajar</vt:lpstr>
      <vt:lpstr>Kelas Maya Rumah Belajar</vt:lpstr>
      <vt:lpstr>KELAS MAYA</vt:lpstr>
      <vt:lpstr>KELAS MAYA</vt:lpstr>
      <vt:lpstr>Mengapa Kelas Maya Rumah Belajar?</vt:lpstr>
      <vt:lpstr>PowerPoint Presentation</vt:lpstr>
      <vt:lpstr>Penyelenggara (Sekolah)</vt:lpstr>
      <vt:lpstr>Guru</vt:lpstr>
      <vt:lpstr>Siswa</vt:lpstr>
      <vt:lpstr>Karakteristik sekolah yang dapat menerapkan pembelajaran kelas maya</vt:lpstr>
      <vt:lpstr>Apa kata Mereka Tentang Kelas Maya?</vt:lpstr>
      <vt:lpstr>Apa kata Mereka Tentang Kelas Maya?</vt:lpstr>
      <vt:lpstr>Potensi Pemanfaatan Kelas Maya</vt:lpstr>
      <vt:lpstr>PowerPoint Presentation</vt:lpstr>
      <vt:lpstr>Program Remedial</vt:lpstr>
      <vt:lpstr>Program Remedial</vt:lpstr>
      <vt:lpstr>PowerPoint Presentation</vt:lpstr>
      <vt:lpstr>PowerPoint Presentation</vt:lpstr>
      <vt:lpstr>Tempat Pelaksanaan</vt:lpstr>
      <vt:lpstr>Sasaran</vt:lpstr>
      <vt:lpstr>Persiapan Guru</vt:lpstr>
      <vt:lpstr>Persiapan Guru</vt:lpstr>
      <vt:lpstr>Tampilan Kelas Maya</vt:lpstr>
      <vt:lpstr>Persiapan Siswa</vt:lpstr>
      <vt:lpstr>Pelaksanaan</vt:lpstr>
      <vt:lpstr>Pelaksanaan</vt:lpstr>
      <vt:lpstr>Evaluasi</vt:lpstr>
      <vt:lpstr>Respon siswa</vt:lpstr>
      <vt:lpstr>Respon siswa</vt:lpstr>
      <vt:lpstr>Respon siswa</vt:lpstr>
      <vt:lpstr>Respon siswa</vt:lpstr>
      <vt:lpstr>Respon siswa</vt:lpstr>
      <vt:lpstr>TERIMAKASIH</vt:lpstr>
      <vt:lpstr>BIODATA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aiswi</dc:creator>
  <cp:lastModifiedBy>aiswi</cp:lastModifiedBy>
  <cp:revision>42</cp:revision>
  <dcterms:created xsi:type="dcterms:W3CDTF">2018-04-23T02:59:17Z</dcterms:created>
  <dcterms:modified xsi:type="dcterms:W3CDTF">2018-04-26T07:00:02Z</dcterms:modified>
</cp:coreProperties>
</file>